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83.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82.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33" r:id="rId4"/>
    <p:sldMasterId id="214748373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Lst>
  <p:sldSz cy="5143500" cx="9144000"/>
  <p:notesSz cx="6858000" cy="9144000"/>
  <p:embeddedFontLst>
    <p:embeddedFont>
      <p:font typeface="Figtree"/>
      <p:regular r:id="rId16"/>
      <p:bold r:id="rId17"/>
      <p:italic r:id="rId18"/>
      <p:boldItalic r:id="rId19"/>
    </p:embeddedFont>
    <p:embeddedFont>
      <p:font typeface="Jost Light"/>
      <p:regular r:id="rId20"/>
      <p:bold r:id="rId21"/>
      <p:italic r:id="rId22"/>
      <p:boldItalic r:id="rId23"/>
    </p:embeddedFont>
    <p:embeddedFont>
      <p:font typeface="Nunito"/>
      <p:regular r:id="rId24"/>
      <p:bold r:id="rId25"/>
      <p:italic r:id="rId26"/>
      <p:boldItalic r:id="rId27"/>
    </p:embeddedFont>
    <p:embeddedFont>
      <p:font typeface="Figtree Light"/>
      <p:regular r:id="rId28"/>
      <p:bold r:id="rId29"/>
      <p:italic r:id="rId30"/>
      <p:boldItalic r:id="rId31"/>
    </p:embeddedFont>
    <p:embeddedFont>
      <p:font typeface="Jost"/>
      <p:regular r:id="rId32"/>
      <p:bold r:id="rId33"/>
      <p:italic r:id="rId34"/>
      <p:boldItalic r:id="rId35"/>
    </p:embeddedFont>
    <p:embeddedFont>
      <p:font typeface="Space Grotesk Light"/>
      <p:regular r:id="rId36"/>
      <p:bold r:id="rId37"/>
    </p:embeddedFont>
    <p:embeddedFont>
      <p:font typeface="Space Grotesk Medium"/>
      <p:regular r:id="rId38"/>
      <p:bold r:id="rId39"/>
    </p:embeddedFont>
    <p:embeddedFont>
      <p:font typeface="Nunito Light"/>
      <p:regular r:id="rId40"/>
      <p:bold r:id="rId41"/>
      <p:italic r:id="rId42"/>
      <p:boldItalic r:id="rId43"/>
    </p:embeddedFont>
    <p:embeddedFont>
      <p:font typeface="Space Grotesk"/>
      <p:regular r:id="rId44"/>
      <p:bold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NunitoLight-regular.fntdata"/><Relationship Id="rId20" Type="http://schemas.openxmlformats.org/officeDocument/2006/relationships/font" Target="fonts/JostLight-regular.fntdata"/><Relationship Id="rId42" Type="http://schemas.openxmlformats.org/officeDocument/2006/relationships/font" Target="fonts/NunitoLight-italic.fntdata"/><Relationship Id="rId41" Type="http://schemas.openxmlformats.org/officeDocument/2006/relationships/font" Target="fonts/NunitoLight-bold.fntdata"/><Relationship Id="rId22" Type="http://schemas.openxmlformats.org/officeDocument/2006/relationships/font" Target="fonts/JostLight-italic.fntdata"/><Relationship Id="rId44" Type="http://schemas.openxmlformats.org/officeDocument/2006/relationships/font" Target="fonts/SpaceGrotesk-regular.fntdata"/><Relationship Id="rId21" Type="http://schemas.openxmlformats.org/officeDocument/2006/relationships/font" Target="fonts/JostLight-bold.fntdata"/><Relationship Id="rId43" Type="http://schemas.openxmlformats.org/officeDocument/2006/relationships/font" Target="fonts/NunitoLight-boldItalic.fntdata"/><Relationship Id="rId24" Type="http://schemas.openxmlformats.org/officeDocument/2006/relationships/font" Target="fonts/Nunito-regular.fntdata"/><Relationship Id="rId23" Type="http://schemas.openxmlformats.org/officeDocument/2006/relationships/font" Target="fonts/JostLight-boldItalic.fntdata"/><Relationship Id="rId45" Type="http://schemas.openxmlformats.org/officeDocument/2006/relationships/font" Target="fonts/SpaceGrotesk-bold.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Nunito-italic.fntdata"/><Relationship Id="rId25" Type="http://schemas.openxmlformats.org/officeDocument/2006/relationships/font" Target="fonts/Nunito-bold.fntdata"/><Relationship Id="rId28" Type="http://schemas.openxmlformats.org/officeDocument/2006/relationships/font" Target="fonts/FigtreeLight-regular.fntdata"/><Relationship Id="rId27" Type="http://schemas.openxmlformats.org/officeDocument/2006/relationships/font" Target="fonts/Nunito-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FigtreeLight-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FigtreeLight-boldItalic.fntdata"/><Relationship Id="rId30" Type="http://schemas.openxmlformats.org/officeDocument/2006/relationships/font" Target="fonts/FigtreeLight-italic.fntdata"/><Relationship Id="rId11" Type="http://schemas.openxmlformats.org/officeDocument/2006/relationships/slide" Target="slides/slide5.xml"/><Relationship Id="rId33" Type="http://schemas.openxmlformats.org/officeDocument/2006/relationships/font" Target="fonts/Jost-bold.fntdata"/><Relationship Id="rId10" Type="http://schemas.openxmlformats.org/officeDocument/2006/relationships/slide" Target="slides/slide4.xml"/><Relationship Id="rId32" Type="http://schemas.openxmlformats.org/officeDocument/2006/relationships/font" Target="fonts/Jost-regular.fntdata"/><Relationship Id="rId13" Type="http://schemas.openxmlformats.org/officeDocument/2006/relationships/slide" Target="slides/slide7.xml"/><Relationship Id="rId35" Type="http://schemas.openxmlformats.org/officeDocument/2006/relationships/font" Target="fonts/Jost-boldItalic.fntdata"/><Relationship Id="rId12" Type="http://schemas.openxmlformats.org/officeDocument/2006/relationships/slide" Target="slides/slide6.xml"/><Relationship Id="rId34" Type="http://schemas.openxmlformats.org/officeDocument/2006/relationships/font" Target="fonts/Jost-italic.fntdata"/><Relationship Id="rId15" Type="http://schemas.openxmlformats.org/officeDocument/2006/relationships/slide" Target="slides/slide9.xml"/><Relationship Id="rId37" Type="http://schemas.openxmlformats.org/officeDocument/2006/relationships/font" Target="fonts/SpaceGroteskLight-bold.fntdata"/><Relationship Id="rId14" Type="http://schemas.openxmlformats.org/officeDocument/2006/relationships/slide" Target="slides/slide8.xml"/><Relationship Id="rId36" Type="http://schemas.openxmlformats.org/officeDocument/2006/relationships/font" Target="fonts/SpaceGroteskLight-regular.fntdata"/><Relationship Id="rId17" Type="http://schemas.openxmlformats.org/officeDocument/2006/relationships/font" Target="fonts/Figtree-bold.fntdata"/><Relationship Id="rId39" Type="http://schemas.openxmlformats.org/officeDocument/2006/relationships/font" Target="fonts/SpaceGroteskMedium-bold.fntdata"/><Relationship Id="rId16" Type="http://schemas.openxmlformats.org/officeDocument/2006/relationships/font" Target="fonts/Figtree-regular.fntdata"/><Relationship Id="rId38" Type="http://schemas.openxmlformats.org/officeDocument/2006/relationships/font" Target="fonts/SpaceGroteskMedium-regular.fntdata"/><Relationship Id="rId19" Type="http://schemas.openxmlformats.org/officeDocument/2006/relationships/font" Target="fonts/Figtree-boldItalic.fntdata"/><Relationship Id="rId18" Type="http://schemas.openxmlformats.org/officeDocument/2006/relationships/font" Target="fonts/Figtree-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1" name="Shape 881"/>
        <p:cNvGrpSpPr/>
        <p:nvPr/>
      </p:nvGrpSpPr>
      <p:grpSpPr>
        <a:xfrm>
          <a:off x="0" y="0"/>
          <a:ext cx="0" cy="0"/>
          <a:chOff x="0" y="0"/>
          <a:chExt cx="0" cy="0"/>
        </a:xfrm>
      </p:grpSpPr>
      <p:sp>
        <p:nvSpPr>
          <p:cNvPr id="882" name="Google Shape;882;g3e3f8fb4ccb_0_4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3" name="Google Shape;883;g3e3f8fb4ccb_0_4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8" name="Shape 888"/>
        <p:cNvGrpSpPr/>
        <p:nvPr/>
      </p:nvGrpSpPr>
      <p:grpSpPr>
        <a:xfrm>
          <a:off x="0" y="0"/>
          <a:ext cx="0" cy="0"/>
          <a:chOff x="0" y="0"/>
          <a:chExt cx="0" cy="0"/>
        </a:xfrm>
      </p:grpSpPr>
      <p:sp>
        <p:nvSpPr>
          <p:cNvPr id="889" name="Google Shape;889;g3e9d5f484fe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0" name="Google Shape;890;g3e9d5f484fe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6" name="Shape 896"/>
        <p:cNvGrpSpPr/>
        <p:nvPr/>
      </p:nvGrpSpPr>
      <p:grpSpPr>
        <a:xfrm>
          <a:off x="0" y="0"/>
          <a:ext cx="0" cy="0"/>
          <a:chOff x="0" y="0"/>
          <a:chExt cx="0" cy="0"/>
        </a:xfrm>
      </p:grpSpPr>
      <p:sp>
        <p:nvSpPr>
          <p:cNvPr id="897" name="Google Shape;897;g3e3f8fb4ccb_0_9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8" name="Google Shape;898;g3e3f8fb4ccb_0_9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2" name="Shape 902"/>
        <p:cNvGrpSpPr/>
        <p:nvPr/>
      </p:nvGrpSpPr>
      <p:grpSpPr>
        <a:xfrm>
          <a:off x="0" y="0"/>
          <a:ext cx="0" cy="0"/>
          <a:chOff x="0" y="0"/>
          <a:chExt cx="0" cy="0"/>
        </a:xfrm>
      </p:grpSpPr>
      <p:sp>
        <p:nvSpPr>
          <p:cNvPr id="903" name="Google Shape;903;g3e3f8fb4ccb_0_8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4" name="Google Shape;904;g3e3f8fb4ccb_0_8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g3e3f8fb4ccb_0_9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7" name="Google Shape;917;g3e3f8fb4ccb_0_9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2" name="Shape 922"/>
        <p:cNvGrpSpPr/>
        <p:nvPr/>
      </p:nvGrpSpPr>
      <p:grpSpPr>
        <a:xfrm>
          <a:off x="0" y="0"/>
          <a:ext cx="0" cy="0"/>
          <a:chOff x="0" y="0"/>
          <a:chExt cx="0" cy="0"/>
        </a:xfrm>
      </p:grpSpPr>
      <p:sp>
        <p:nvSpPr>
          <p:cNvPr id="923" name="Google Shape;923;g3e9d5f484fe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4" name="Google Shape;924;g3e9d5f484fe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g3e3f8fb4ccb_0_9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9" name="Google Shape;929;g3e3f8fb4ccb_0_9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3" name="Shape 933"/>
        <p:cNvGrpSpPr/>
        <p:nvPr/>
      </p:nvGrpSpPr>
      <p:grpSpPr>
        <a:xfrm>
          <a:off x="0" y="0"/>
          <a:ext cx="0" cy="0"/>
          <a:chOff x="0" y="0"/>
          <a:chExt cx="0" cy="0"/>
        </a:xfrm>
      </p:grpSpPr>
      <p:sp>
        <p:nvSpPr>
          <p:cNvPr id="934" name="Google Shape;934;g3e9d5f484fe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5" name="Google Shape;935;g3e9d5f484fe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8" name="Shape 938"/>
        <p:cNvGrpSpPr/>
        <p:nvPr/>
      </p:nvGrpSpPr>
      <p:grpSpPr>
        <a:xfrm>
          <a:off x="0" y="0"/>
          <a:ext cx="0" cy="0"/>
          <a:chOff x="0" y="0"/>
          <a:chExt cx="0" cy="0"/>
        </a:xfrm>
      </p:grpSpPr>
      <p:sp>
        <p:nvSpPr>
          <p:cNvPr id="939" name="Google Shape;939;g3e9d5f484fe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0" name="Google Shape;940;g3e9d5f484fe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Alt 1">
  <p:cSld name="TITLE_1_2">
    <p:bg>
      <p:bgPr>
        <a:solidFill>
          <a:schemeClr val="dk1"/>
        </a:solidFill>
      </p:bgPr>
    </p:bg>
    <p:spTree>
      <p:nvGrpSpPr>
        <p:cNvPr id="9" name="Shape 9"/>
        <p:cNvGrpSpPr/>
        <p:nvPr/>
      </p:nvGrpSpPr>
      <p:grpSpPr>
        <a:xfrm>
          <a:off x="0" y="0"/>
          <a:ext cx="0" cy="0"/>
          <a:chOff x="0" y="0"/>
          <a:chExt cx="0" cy="0"/>
        </a:xfrm>
      </p:grpSpPr>
      <p:sp>
        <p:nvSpPr>
          <p:cNvPr id="10" name="Google Shape;10;p2"/>
          <p:cNvSpPr txBox="1"/>
          <p:nvPr>
            <p:ph type="title"/>
          </p:nvPr>
        </p:nvSpPr>
        <p:spPr>
          <a:xfrm>
            <a:off x="716836" y="2603560"/>
            <a:ext cx="7775700" cy="865200"/>
          </a:xfrm>
          <a:prstGeom prst="rect">
            <a:avLst/>
          </a:prstGeom>
        </p:spPr>
        <p:txBody>
          <a:bodyPr anchorCtr="0" anchor="ctr" bIns="0" lIns="0" spcFirstLastPara="1" rIns="0" wrap="square" tIns="0">
            <a:noAutofit/>
          </a:bodyPr>
          <a:lstStyle>
            <a:lvl1pPr lvl="0">
              <a:lnSpc>
                <a:spcPct val="80000"/>
              </a:lnSpc>
              <a:spcBef>
                <a:spcPts val="0"/>
              </a:spcBef>
              <a:spcAft>
                <a:spcPts val="0"/>
              </a:spcAft>
              <a:buSzPts val="3500"/>
              <a:buFont typeface="Space Grotesk"/>
              <a:buNone/>
              <a:defRPr sz="3500">
                <a:highlight>
                  <a:schemeClr val="accent2"/>
                </a:highlight>
                <a:latin typeface="Space Grotesk"/>
                <a:ea typeface="Space Grotesk"/>
                <a:cs typeface="Space Grotesk"/>
                <a:sym typeface="Space Grotesk"/>
              </a:defRPr>
            </a:lvl1pPr>
            <a:lvl2pPr lvl="1">
              <a:lnSpc>
                <a:spcPct val="80000"/>
              </a:lnSpc>
              <a:spcBef>
                <a:spcPts val="0"/>
              </a:spcBef>
              <a:spcAft>
                <a:spcPts val="0"/>
              </a:spcAft>
              <a:buSzPts val="3900"/>
              <a:buFont typeface="Space Grotesk"/>
              <a:buNone/>
              <a:defRPr sz="3900">
                <a:highlight>
                  <a:schemeClr val="accent2"/>
                </a:highlight>
                <a:latin typeface="Space Grotesk"/>
                <a:ea typeface="Space Grotesk"/>
                <a:cs typeface="Space Grotesk"/>
                <a:sym typeface="Space Grotesk"/>
              </a:defRPr>
            </a:lvl2pPr>
            <a:lvl3pPr lvl="2">
              <a:lnSpc>
                <a:spcPct val="80000"/>
              </a:lnSpc>
              <a:spcBef>
                <a:spcPts val="0"/>
              </a:spcBef>
              <a:spcAft>
                <a:spcPts val="0"/>
              </a:spcAft>
              <a:buSzPts val="3900"/>
              <a:buFont typeface="Space Grotesk"/>
              <a:buNone/>
              <a:defRPr sz="3900">
                <a:highlight>
                  <a:schemeClr val="accent2"/>
                </a:highlight>
                <a:latin typeface="Space Grotesk"/>
                <a:ea typeface="Space Grotesk"/>
                <a:cs typeface="Space Grotesk"/>
                <a:sym typeface="Space Grotesk"/>
              </a:defRPr>
            </a:lvl3pPr>
            <a:lvl4pPr lvl="3">
              <a:lnSpc>
                <a:spcPct val="80000"/>
              </a:lnSpc>
              <a:spcBef>
                <a:spcPts val="0"/>
              </a:spcBef>
              <a:spcAft>
                <a:spcPts val="0"/>
              </a:spcAft>
              <a:buSzPts val="3900"/>
              <a:buFont typeface="Space Grotesk"/>
              <a:buNone/>
              <a:defRPr sz="3900">
                <a:highlight>
                  <a:schemeClr val="accent2"/>
                </a:highlight>
                <a:latin typeface="Space Grotesk"/>
                <a:ea typeface="Space Grotesk"/>
                <a:cs typeface="Space Grotesk"/>
                <a:sym typeface="Space Grotesk"/>
              </a:defRPr>
            </a:lvl4pPr>
            <a:lvl5pPr lvl="4">
              <a:lnSpc>
                <a:spcPct val="80000"/>
              </a:lnSpc>
              <a:spcBef>
                <a:spcPts val="0"/>
              </a:spcBef>
              <a:spcAft>
                <a:spcPts val="0"/>
              </a:spcAft>
              <a:buSzPts val="3900"/>
              <a:buFont typeface="Space Grotesk"/>
              <a:buNone/>
              <a:defRPr sz="3900">
                <a:highlight>
                  <a:schemeClr val="accent2"/>
                </a:highlight>
                <a:latin typeface="Space Grotesk"/>
                <a:ea typeface="Space Grotesk"/>
                <a:cs typeface="Space Grotesk"/>
                <a:sym typeface="Space Grotesk"/>
              </a:defRPr>
            </a:lvl5pPr>
            <a:lvl6pPr lvl="5">
              <a:lnSpc>
                <a:spcPct val="80000"/>
              </a:lnSpc>
              <a:spcBef>
                <a:spcPts val="0"/>
              </a:spcBef>
              <a:spcAft>
                <a:spcPts val="0"/>
              </a:spcAft>
              <a:buSzPts val="3900"/>
              <a:buFont typeface="Space Grotesk"/>
              <a:buNone/>
              <a:defRPr sz="3900">
                <a:highlight>
                  <a:schemeClr val="accent2"/>
                </a:highlight>
                <a:latin typeface="Space Grotesk"/>
                <a:ea typeface="Space Grotesk"/>
                <a:cs typeface="Space Grotesk"/>
                <a:sym typeface="Space Grotesk"/>
              </a:defRPr>
            </a:lvl6pPr>
            <a:lvl7pPr lvl="6">
              <a:lnSpc>
                <a:spcPct val="80000"/>
              </a:lnSpc>
              <a:spcBef>
                <a:spcPts val="0"/>
              </a:spcBef>
              <a:spcAft>
                <a:spcPts val="0"/>
              </a:spcAft>
              <a:buSzPts val="3900"/>
              <a:buFont typeface="Space Grotesk"/>
              <a:buNone/>
              <a:defRPr sz="3900">
                <a:highlight>
                  <a:schemeClr val="accent2"/>
                </a:highlight>
                <a:latin typeface="Space Grotesk"/>
                <a:ea typeface="Space Grotesk"/>
                <a:cs typeface="Space Grotesk"/>
                <a:sym typeface="Space Grotesk"/>
              </a:defRPr>
            </a:lvl7pPr>
            <a:lvl8pPr lvl="7">
              <a:lnSpc>
                <a:spcPct val="80000"/>
              </a:lnSpc>
              <a:spcBef>
                <a:spcPts val="0"/>
              </a:spcBef>
              <a:spcAft>
                <a:spcPts val="0"/>
              </a:spcAft>
              <a:buSzPts val="3900"/>
              <a:buFont typeface="Space Grotesk"/>
              <a:buNone/>
              <a:defRPr sz="3900">
                <a:highlight>
                  <a:schemeClr val="accent2"/>
                </a:highlight>
                <a:latin typeface="Space Grotesk"/>
                <a:ea typeface="Space Grotesk"/>
                <a:cs typeface="Space Grotesk"/>
                <a:sym typeface="Space Grotesk"/>
              </a:defRPr>
            </a:lvl8pPr>
            <a:lvl9pPr lvl="8">
              <a:lnSpc>
                <a:spcPct val="80000"/>
              </a:lnSpc>
              <a:spcBef>
                <a:spcPts val="0"/>
              </a:spcBef>
              <a:spcAft>
                <a:spcPts val="0"/>
              </a:spcAft>
              <a:buSzPts val="3900"/>
              <a:buFont typeface="Space Grotesk"/>
              <a:buNone/>
              <a:defRPr sz="3900">
                <a:highlight>
                  <a:schemeClr val="accent2"/>
                </a:highlight>
                <a:latin typeface="Space Grotesk"/>
                <a:ea typeface="Space Grotesk"/>
                <a:cs typeface="Space Grotesk"/>
                <a:sym typeface="Space Grotesk"/>
              </a:defRPr>
            </a:lvl9pPr>
          </a:lstStyle>
          <a:p/>
        </p:txBody>
      </p:sp>
      <p:sp>
        <p:nvSpPr>
          <p:cNvPr id="11" name="Google Shape;11;p2"/>
          <p:cNvSpPr txBox="1"/>
          <p:nvPr>
            <p:ph idx="2" type="title"/>
          </p:nvPr>
        </p:nvSpPr>
        <p:spPr>
          <a:xfrm>
            <a:off x="699978" y="4174219"/>
            <a:ext cx="4909500" cy="330300"/>
          </a:xfrm>
          <a:prstGeom prst="rect">
            <a:avLst/>
          </a:prstGeom>
        </p:spPr>
        <p:txBody>
          <a:bodyPr anchorCtr="0" anchor="ctr" bIns="0" lIns="0" spcFirstLastPara="1" rIns="0" wrap="square" tIns="0">
            <a:normAutofit/>
          </a:bodyPr>
          <a:lstStyle>
            <a:lvl1pPr lvl="0">
              <a:lnSpc>
                <a:spcPct val="80000"/>
              </a:lnSpc>
              <a:spcBef>
                <a:spcPts val="0"/>
              </a:spcBef>
              <a:spcAft>
                <a:spcPts val="0"/>
              </a:spcAft>
              <a:buClr>
                <a:schemeClr val="lt2"/>
              </a:buClr>
              <a:buSzPts val="1500"/>
              <a:buFont typeface="Space Grotesk Medium"/>
              <a:buNone/>
              <a:defRPr sz="1500">
                <a:solidFill>
                  <a:schemeClr val="lt2"/>
                </a:solidFill>
              </a:defRPr>
            </a:lvl1pPr>
            <a:lvl2pPr lvl="1">
              <a:spcBef>
                <a:spcPts val="0"/>
              </a:spcBef>
              <a:spcAft>
                <a:spcPts val="0"/>
              </a:spcAft>
              <a:buClr>
                <a:schemeClr val="lt2"/>
              </a:buClr>
              <a:buSzPts val="1500"/>
              <a:buFont typeface="Space Grotesk Medium"/>
              <a:buNone/>
              <a:defRPr sz="1500">
                <a:solidFill>
                  <a:schemeClr val="lt2"/>
                </a:solidFill>
              </a:defRPr>
            </a:lvl2pPr>
            <a:lvl3pPr lvl="2">
              <a:spcBef>
                <a:spcPts val="0"/>
              </a:spcBef>
              <a:spcAft>
                <a:spcPts val="0"/>
              </a:spcAft>
              <a:buClr>
                <a:schemeClr val="lt2"/>
              </a:buClr>
              <a:buSzPts val="1500"/>
              <a:buFont typeface="Space Grotesk Medium"/>
              <a:buNone/>
              <a:defRPr sz="1500">
                <a:solidFill>
                  <a:schemeClr val="lt2"/>
                </a:solidFill>
              </a:defRPr>
            </a:lvl3pPr>
            <a:lvl4pPr lvl="3">
              <a:spcBef>
                <a:spcPts val="0"/>
              </a:spcBef>
              <a:spcAft>
                <a:spcPts val="0"/>
              </a:spcAft>
              <a:buClr>
                <a:schemeClr val="lt2"/>
              </a:buClr>
              <a:buSzPts val="1500"/>
              <a:buFont typeface="Space Grotesk Medium"/>
              <a:buNone/>
              <a:defRPr sz="1500">
                <a:solidFill>
                  <a:schemeClr val="lt2"/>
                </a:solidFill>
              </a:defRPr>
            </a:lvl4pPr>
            <a:lvl5pPr lvl="4">
              <a:spcBef>
                <a:spcPts val="0"/>
              </a:spcBef>
              <a:spcAft>
                <a:spcPts val="0"/>
              </a:spcAft>
              <a:buClr>
                <a:schemeClr val="lt2"/>
              </a:buClr>
              <a:buSzPts val="1500"/>
              <a:buFont typeface="Space Grotesk Medium"/>
              <a:buNone/>
              <a:defRPr sz="1500">
                <a:solidFill>
                  <a:schemeClr val="lt2"/>
                </a:solidFill>
              </a:defRPr>
            </a:lvl5pPr>
            <a:lvl6pPr lvl="5">
              <a:spcBef>
                <a:spcPts val="0"/>
              </a:spcBef>
              <a:spcAft>
                <a:spcPts val="0"/>
              </a:spcAft>
              <a:buClr>
                <a:schemeClr val="lt2"/>
              </a:buClr>
              <a:buSzPts val="1500"/>
              <a:buFont typeface="Space Grotesk Medium"/>
              <a:buNone/>
              <a:defRPr sz="1500">
                <a:solidFill>
                  <a:schemeClr val="lt2"/>
                </a:solidFill>
              </a:defRPr>
            </a:lvl6pPr>
            <a:lvl7pPr lvl="6">
              <a:spcBef>
                <a:spcPts val="0"/>
              </a:spcBef>
              <a:spcAft>
                <a:spcPts val="0"/>
              </a:spcAft>
              <a:buClr>
                <a:schemeClr val="lt2"/>
              </a:buClr>
              <a:buSzPts val="1500"/>
              <a:buFont typeface="Space Grotesk Medium"/>
              <a:buNone/>
              <a:defRPr sz="1500">
                <a:solidFill>
                  <a:schemeClr val="lt2"/>
                </a:solidFill>
              </a:defRPr>
            </a:lvl7pPr>
            <a:lvl8pPr lvl="7">
              <a:spcBef>
                <a:spcPts val="0"/>
              </a:spcBef>
              <a:spcAft>
                <a:spcPts val="0"/>
              </a:spcAft>
              <a:buClr>
                <a:schemeClr val="lt2"/>
              </a:buClr>
              <a:buSzPts val="1500"/>
              <a:buFont typeface="Space Grotesk Medium"/>
              <a:buNone/>
              <a:defRPr sz="1500">
                <a:solidFill>
                  <a:schemeClr val="lt2"/>
                </a:solidFill>
              </a:defRPr>
            </a:lvl8pPr>
            <a:lvl9pPr lvl="8">
              <a:spcBef>
                <a:spcPts val="0"/>
              </a:spcBef>
              <a:spcAft>
                <a:spcPts val="0"/>
              </a:spcAft>
              <a:buClr>
                <a:schemeClr val="lt2"/>
              </a:buClr>
              <a:buSzPts val="1500"/>
              <a:buFont typeface="Space Grotesk Medium"/>
              <a:buNone/>
              <a:defRPr sz="1500">
                <a:solidFill>
                  <a:schemeClr val="lt2"/>
                </a:solidFill>
              </a:defRPr>
            </a:lvl9pPr>
          </a:lstStyle>
          <a:p/>
        </p:txBody>
      </p:sp>
      <p:sp>
        <p:nvSpPr>
          <p:cNvPr id="12" name="Google Shape;12;p2"/>
          <p:cNvSpPr txBox="1"/>
          <p:nvPr>
            <p:ph idx="3" type="title"/>
          </p:nvPr>
        </p:nvSpPr>
        <p:spPr>
          <a:xfrm>
            <a:off x="716836" y="3459250"/>
            <a:ext cx="7673400" cy="6783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3500"/>
              <a:buFont typeface="Space Grotesk"/>
              <a:buNone/>
              <a:defRPr sz="3500">
                <a:highlight>
                  <a:schemeClr val="accent4"/>
                </a:highlight>
                <a:latin typeface="Space Grotesk"/>
                <a:ea typeface="Space Grotesk"/>
                <a:cs typeface="Space Grotesk"/>
                <a:sym typeface="Space Grotesk"/>
              </a:defRPr>
            </a:lvl1pPr>
            <a:lvl2pPr lvl="1">
              <a:spcBef>
                <a:spcPts val="0"/>
              </a:spcBef>
              <a:spcAft>
                <a:spcPts val="0"/>
              </a:spcAft>
              <a:buSzPts val="3900"/>
              <a:buFont typeface="Space Grotesk"/>
              <a:buNone/>
              <a:defRPr sz="3900">
                <a:highlight>
                  <a:schemeClr val="accent4"/>
                </a:highlight>
                <a:latin typeface="Space Grotesk"/>
                <a:ea typeface="Space Grotesk"/>
                <a:cs typeface="Space Grotesk"/>
                <a:sym typeface="Space Grotesk"/>
              </a:defRPr>
            </a:lvl2pPr>
            <a:lvl3pPr lvl="2">
              <a:spcBef>
                <a:spcPts val="0"/>
              </a:spcBef>
              <a:spcAft>
                <a:spcPts val="0"/>
              </a:spcAft>
              <a:buSzPts val="3900"/>
              <a:buFont typeface="Space Grotesk"/>
              <a:buNone/>
              <a:defRPr sz="3900">
                <a:highlight>
                  <a:schemeClr val="accent4"/>
                </a:highlight>
                <a:latin typeface="Space Grotesk"/>
                <a:ea typeface="Space Grotesk"/>
                <a:cs typeface="Space Grotesk"/>
                <a:sym typeface="Space Grotesk"/>
              </a:defRPr>
            </a:lvl3pPr>
            <a:lvl4pPr lvl="3">
              <a:spcBef>
                <a:spcPts val="0"/>
              </a:spcBef>
              <a:spcAft>
                <a:spcPts val="0"/>
              </a:spcAft>
              <a:buSzPts val="3900"/>
              <a:buFont typeface="Space Grotesk"/>
              <a:buNone/>
              <a:defRPr sz="3900">
                <a:highlight>
                  <a:schemeClr val="accent4"/>
                </a:highlight>
                <a:latin typeface="Space Grotesk"/>
                <a:ea typeface="Space Grotesk"/>
                <a:cs typeface="Space Grotesk"/>
                <a:sym typeface="Space Grotesk"/>
              </a:defRPr>
            </a:lvl4pPr>
            <a:lvl5pPr lvl="4">
              <a:spcBef>
                <a:spcPts val="0"/>
              </a:spcBef>
              <a:spcAft>
                <a:spcPts val="0"/>
              </a:spcAft>
              <a:buSzPts val="3900"/>
              <a:buFont typeface="Space Grotesk"/>
              <a:buNone/>
              <a:defRPr sz="3900">
                <a:highlight>
                  <a:schemeClr val="accent4"/>
                </a:highlight>
                <a:latin typeface="Space Grotesk"/>
                <a:ea typeface="Space Grotesk"/>
                <a:cs typeface="Space Grotesk"/>
                <a:sym typeface="Space Grotesk"/>
              </a:defRPr>
            </a:lvl5pPr>
            <a:lvl6pPr lvl="5">
              <a:spcBef>
                <a:spcPts val="0"/>
              </a:spcBef>
              <a:spcAft>
                <a:spcPts val="0"/>
              </a:spcAft>
              <a:buSzPts val="3900"/>
              <a:buFont typeface="Space Grotesk"/>
              <a:buNone/>
              <a:defRPr sz="3900">
                <a:highlight>
                  <a:schemeClr val="accent4"/>
                </a:highlight>
                <a:latin typeface="Space Grotesk"/>
                <a:ea typeface="Space Grotesk"/>
                <a:cs typeface="Space Grotesk"/>
                <a:sym typeface="Space Grotesk"/>
              </a:defRPr>
            </a:lvl6pPr>
            <a:lvl7pPr lvl="6">
              <a:spcBef>
                <a:spcPts val="0"/>
              </a:spcBef>
              <a:spcAft>
                <a:spcPts val="0"/>
              </a:spcAft>
              <a:buSzPts val="3900"/>
              <a:buFont typeface="Space Grotesk"/>
              <a:buNone/>
              <a:defRPr sz="3900">
                <a:highlight>
                  <a:schemeClr val="accent4"/>
                </a:highlight>
                <a:latin typeface="Space Grotesk"/>
                <a:ea typeface="Space Grotesk"/>
                <a:cs typeface="Space Grotesk"/>
                <a:sym typeface="Space Grotesk"/>
              </a:defRPr>
            </a:lvl7pPr>
            <a:lvl8pPr lvl="7">
              <a:spcBef>
                <a:spcPts val="0"/>
              </a:spcBef>
              <a:spcAft>
                <a:spcPts val="0"/>
              </a:spcAft>
              <a:buSzPts val="3900"/>
              <a:buFont typeface="Space Grotesk"/>
              <a:buNone/>
              <a:defRPr sz="3900">
                <a:highlight>
                  <a:schemeClr val="accent4"/>
                </a:highlight>
                <a:latin typeface="Space Grotesk"/>
                <a:ea typeface="Space Grotesk"/>
                <a:cs typeface="Space Grotesk"/>
                <a:sym typeface="Space Grotesk"/>
              </a:defRPr>
            </a:lvl8pPr>
            <a:lvl9pPr lvl="8">
              <a:spcBef>
                <a:spcPts val="0"/>
              </a:spcBef>
              <a:spcAft>
                <a:spcPts val="0"/>
              </a:spcAft>
              <a:buSzPts val="3900"/>
              <a:buFont typeface="Space Grotesk"/>
              <a:buNone/>
              <a:defRPr sz="3900">
                <a:highlight>
                  <a:schemeClr val="accent4"/>
                </a:highlight>
                <a:latin typeface="Space Grotesk"/>
                <a:ea typeface="Space Grotesk"/>
                <a:cs typeface="Space Grotesk"/>
                <a:sym typeface="Space Grotesk"/>
              </a:defRPr>
            </a:lvl9pPr>
          </a:lstStyle>
          <a:p/>
        </p:txBody>
      </p:sp>
      <p:sp>
        <p:nvSpPr>
          <p:cNvPr id="13" name="Google Shape;13;p2"/>
          <p:cNvSpPr txBox="1"/>
          <p:nvPr>
            <p:ph idx="4" type="title"/>
          </p:nvPr>
        </p:nvSpPr>
        <p:spPr>
          <a:xfrm>
            <a:off x="699978" y="734269"/>
            <a:ext cx="4299000" cy="1836900"/>
          </a:xfrm>
          <a:prstGeom prst="rect">
            <a:avLst/>
          </a:prstGeom>
        </p:spPr>
        <p:txBody>
          <a:bodyPr anchorCtr="0" anchor="t" bIns="0" lIns="0" spcFirstLastPara="1" rIns="0" wrap="square" tIns="0">
            <a:noAutofit/>
          </a:bodyPr>
          <a:lstStyle>
            <a:lvl1pPr lvl="0">
              <a:lnSpc>
                <a:spcPct val="80000"/>
              </a:lnSpc>
              <a:spcBef>
                <a:spcPts val="0"/>
              </a:spcBef>
              <a:spcAft>
                <a:spcPts val="0"/>
              </a:spcAft>
              <a:buClr>
                <a:schemeClr val="lt2"/>
              </a:buClr>
              <a:buSzPts val="2800"/>
              <a:buNone/>
              <a:defRPr sz="7700">
                <a:solidFill>
                  <a:schemeClr val="lt2"/>
                </a:solidFill>
                <a:latin typeface="Space Grotesk"/>
                <a:ea typeface="Space Grotesk"/>
                <a:cs typeface="Space Grotesk"/>
                <a:sym typeface="Space Grotesk"/>
              </a:defRPr>
            </a:lvl1pPr>
            <a:lvl2pPr lvl="1">
              <a:lnSpc>
                <a:spcPct val="115000"/>
              </a:lnSpc>
              <a:spcBef>
                <a:spcPts val="0"/>
              </a:spcBef>
              <a:spcAft>
                <a:spcPts val="0"/>
              </a:spcAft>
              <a:buClr>
                <a:schemeClr val="lt2"/>
              </a:buClr>
              <a:buSzPts val="2800"/>
              <a:buNone/>
              <a:defRPr sz="3900">
                <a:solidFill>
                  <a:schemeClr val="lt2"/>
                </a:solidFill>
                <a:highlight>
                  <a:schemeClr val="accent5"/>
                </a:highlight>
              </a:defRPr>
            </a:lvl2pPr>
            <a:lvl3pPr lvl="2">
              <a:lnSpc>
                <a:spcPct val="115000"/>
              </a:lnSpc>
              <a:spcBef>
                <a:spcPts val="0"/>
              </a:spcBef>
              <a:spcAft>
                <a:spcPts val="0"/>
              </a:spcAft>
              <a:buClr>
                <a:schemeClr val="lt2"/>
              </a:buClr>
              <a:buSzPts val="2800"/>
              <a:buNone/>
              <a:defRPr sz="3900">
                <a:solidFill>
                  <a:schemeClr val="lt2"/>
                </a:solidFill>
                <a:highlight>
                  <a:schemeClr val="accent5"/>
                </a:highlight>
              </a:defRPr>
            </a:lvl3pPr>
            <a:lvl4pPr lvl="3">
              <a:lnSpc>
                <a:spcPct val="115000"/>
              </a:lnSpc>
              <a:spcBef>
                <a:spcPts val="0"/>
              </a:spcBef>
              <a:spcAft>
                <a:spcPts val="0"/>
              </a:spcAft>
              <a:buClr>
                <a:schemeClr val="lt2"/>
              </a:buClr>
              <a:buSzPts val="2800"/>
              <a:buNone/>
              <a:defRPr sz="3900">
                <a:solidFill>
                  <a:schemeClr val="lt2"/>
                </a:solidFill>
                <a:highlight>
                  <a:schemeClr val="accent5"/>
                </a:highlight>
              </a:defRPr>
            </a:lvl4pPr>
            <a:lvl5pPr lvl="4">
              <a:lnSpc>
                <a:spcPct val="115000"/>
              </a:lnSpc>
              <a:spcBef>
                <a:spcPts val="0"/>
              </a:spcBef>
              <a:spcAft>
                <a:spcPts val="0"/>
              </a:spcAft>
              <a:buClr>
                <a:schemeClr val="lt2"/>
              </a:buClr>
              <a:buSzPts val="2800"/>
              <a:buNone/>
              <a:defRPr sz="3900">
                <a:solidFill>
                  <a:schemeClr val="lt2"/>
                </a:solidFill>
                <a:highlight>
                  <a:schemeClr val="accent5"/>
                </a:highlight>
              </a:defRPr>
            </a:lvl5pPr>
            <a:lvl6pPr lvl="5">
              <a:lnSpc>
                <a:spcPct val="115000"/>
              </a:lnSpc>
              <a:spcBef>
                <a:spcPts val="0"/>
              </a:spcBef>
              <a:spcAft>
                <a:spcPts val="0"/>
              </a:spcAft>
              <a:buClr>
                <a:schemeClr val="lt2"/>
              </a:buClr>
              <a:buSzPts val="2800"/>
              <a:buNone/>
              <a:defRPr sz="3900">
                <a:solidFill>
                  <a:schemeClr val="lt2"/>
                </a:solidFill>
                <a:highlight>
                  <a:schemeClr val="accent5"/>
                </a:highlight>
              </a:defRPr>
            </a:lvl6pPr>
            <a:lvl7pPr lvl="6">
              <a:lnSpc>
                <a:spcPct val="115000"/>
              </a:lnSpc>
              <a:spcBef>
                <a:spcPts val="0"/>
              </a:spcBef>
              <a:spcAft>
                <a:spcPts val="0"/>
              </a:spcAft>
              <a:buClr>
                <a:schemeClr val="lt2"/>
              </a:buClr>
              <a:buSzPts val="2800"/>
              <a:buNone/>
              <a:defRPr sz="3900">
                <a:solidFill>
                  <a:schemeClr val="lt2"/>
                </a:solidFill>
                <a:highlight>
                  <a:schemeClr val="accent5"/>
                </a:highlight>
              </a:defRPr>
            </a:lvl7pPr>
            <a:lvl8pPr lvl="7">
              <a:lnSpc>
                <a:spcPct val="115000"/>
              </a:lnSpc>
              <a:spcBef>
                <a:spcPts val="0"/>
              </a:spcBef>
              <a:spcAft>
                <a:spcPts val="0"/>
              </a:spcAft>
              <a:buClr>
                <a:schemeClr val="lt2"/>
              </a:buClr>
              <a:buSzPts val="2800"/>
              <a:buNone/>
              <a:defRPr sz="3900">
                <a:solidFill>
                  <a:schemeClr val="lt2"/>
                </a:solidFill>
                <a:highlight>
                  <a:schemeClr val="accent5"/>
                </a:highlight>
              </a:defRPr>
            </a:lvl8pPr>
            <a:lvl9pPr lvl="8">
              <a:lnSpc>
                <a:spcPct val="115000"/>
              </a:lnSpc>
              <a:spcBef>
                <a:spcPts val="0"/>
              </a:spcBef>
              <a:spcAft>
                <a:spcPts val="0"/>
              </a:spcAft>
              <a:buClr>
                <a:schemeClr val="lt2"/>
              </a:buClr>
              <a:buSzPts val="2800"/>
              <a:buNone/>
              <a:defRPr sz="3900">
                <a:solidFill>
                  <a:schemeClr val="lt2"/>
                </a:solidFill>
                <a:highlight>
                  <a:schemeClr val="accent5"/>
                </a:highlight>
              </a:defRPr>
            </a:lvl9pPr>
          </a:lstStyle>
          <a:p/>
        </p:txBody>
      </p:sp>
      <p:grpSp>
        <p:nvGrpSpPr>
          <p:cNvPr id="14" name="Google Shape;14;p2"/>
          <p:cNvGrpSpPr/>
          <p:nvPr/>
        </p:nvGrpSpPr>
        <p:grpSpPr>
          <a:xfrm>
            <a:off x="6871890" y="501597"/>
            <a:ext cx="139297" cy="110523"/>
            <a:chOff x="2601950" y="1974675"/>
            <a:chExt cx="2474200" cy="1963100"/>
          </a:xfrm>
        </p:grpSpPr>
        <p:sp>
          <p:nvSpPr>
            <p:cNvPr id="15" name="Google Shape;15;p2"/>
            <p:cNvSpPr/>
            <p:nvPr/>
          </p:nvSpPr>
          <p:spPr>
            <a:xfrm>
              <a:off x="2601950" y="1974675"/>
              <a:ext cx="621475" cy="621475"/>
            </a:xfrm>
            <a:custGeom>
              <a:rect b="b" l="l" r="r" t="t"/>
              <a:pathLst>
                <a:path extrusionOk="0" h="24859" w="24859">
                  <a:moveTo>
                    <a:pt x="0" y="1"/>
                  </a:moveTo>
                  <a:lnTo>
                    <a:pt x="0" y="24859"/>
                  </a:lnTo>
                  <a:lnTo>
                    <a:pt x="24858" y="24859"/>
                  </a:lnTo>
                  <a:lnTo>
                    <a:pt x="2485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6" name="Google Shape;16;p2"/>
            <p:cNvSpPr/>
            <p:nvPr/>
          </p:nvSpPr>
          <p:spPr>
            <a:xfrm>
              <a:off x="4454675" y="1974675"/>
              <a:ext cx="621475" cy="621475"/>
            </a:xfrm>
            <a:custGeom>
              <a:rect b="b" l="l" r="r" t="t"/>
              <a:pathLst>
                <a:path extrusionOk="0" h="24859" w="24859">
                  <a:moveTo>
                    <a:pt x="0" y="1"/>
                  </a:moveTo>
                  <a:lnTo>
                    <a:pt x="0" y="24859"/>
                  </a:lnTo>
                  <a:lnTo>
                    <a:pt x="24858" y="24859"/>
                  </a:lnTo>
                  <a:lnTo>
                    <a:pt x="2485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7" name="Google Shape;17;p2"/>
            <p:cNvSpPr/>
            <p:nvPr/>
          </p:nvSpPr>
          <p:spPr>
            <a:xfrm>
              <a:off x="2601950" y="2903950"/>
              <a:ext cx="621475" cy="621475"/>
            </a:xfrm>
            <a:custGeom>
              <a:rect b="b" l="l" r="r" t="t"/>
              <a:pathLst>
                <a:path extrusionOk="0" h="24859" w="24859">
                  <a:moveTo>
                    <a:pt x="0" y="1"/>
                  </a:moveTo>
                  <a:lnTo>
                    <a:pt x="0" y="24858"/>
                  </a:lnTo>
                  <a:lnTo>
                    <a:pt x="24858" y="24858"/>
                  </a:lnTo>
                  <a:lnTo>
                    <a:pt x="2485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8" name="Google Shape;18;p2"/>
            <p:cNvSpPr/>
            <p:nvPr/>
          </p:nvSpPr>
          <p:spPr>
            <a:xfrm>
              <a:off x="2811025" y="3107225"/>
              <a:ext cx="615675" cy="615675"/>
            </a:xfrm>
            <a:custGeom>
              <a:rect b="b" l="l" r="r" t="t"/>
              <a:pathLst>
                <a:path extrusionOk="0" h="24627" w="24627">
                  <a:moveTo>
                    <a:pt x="1" y="1"/>
                  </a:moveTo>
                  <a:lnTo>
                    <a:pt x="1" y="24626"/>
                  </a:lnTo>
                  <a:lnTo>
                    <a:pt x="24626" y="24626"/>
                  </a:lnTo>
                  <a:lnTo>
                    <a:pt x="2462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9" name="Google Shape;19;p2"/>
            <p:cNvSpPr/>
            <p:nvPr/>
          </p:nvSpPr>
          <p:spPr>
            <a:xfrm>
              <a:off x="3008500" y="3316325"/>
              <a:ext cx="1759825" cy="621450"/>
            </a:xfrm>
            <a:custGeom>
              <a:rect b="b" l="l" r="r" t="t"/>
              <a:pathLst>
                <a:path extrusionOk="0" h="24858" w="70393">
                  <a:moveTo>
                    <a:pt x="0" y="0"/>
                  </a:moveTo>
                  <a:lnTo>
                    <a:pt x="0" y="24858"/>
                  </a:lnTo>
                  <a:lnTo>
                    <a:pt x="70392" y="24858"/>
                  </a:lnTo>
                  <a:lnTo>
                    <a:pt x="7039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20" name="Google Shape;20;p2"/>
            <p:cNvSpPr/>
            <p:nvPr/>
          </p:nvSpPr>
          <p:spPr>
            <a:xfrm>
              <a:off x="4251400" y="3107225"/>
              <a:ext cx="615650" cy="615675"/>
            </a:xfrm>
            <a:custGeom>
              <a:rect b="b" l="l" r="r" t="t"/>
              <a:pathLst>
                <a:path extrusionOk="0" h="24627" w="24626">
                  <a:moveTo>
                    <a:pt x="0" y="1"/>
                  </a:moveTo>
                  <a:lnTo>
                    <a:pt x="0" y="24626"/>
                  </a:lnTo>
                  <a:lnTo>
                    <a:pt x="24626" y="24626"/>
                  </a:lnTo>
                  <a:lnTo>
                    <a:pt x="2462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21" name="Google Shape;21;p2"/>
            <p:cNvSpPr/>
            <p:nvPr/>
          </p:nvSpPr>
          <p:spPr>
            <a:xfrm>
              <a:off x="4454675" y="2903950"/>
              <a:ext cx="621475" cy="621475"/>
            </a:xfrm>
            <a:custGeom>
              <a:rect b="b" l="l" r="r" t="t"/>
              <a:pathLst>
                <a:path extrusionOk="0" h="24859" w="24859">
                  <a:moveTo>
                    <a:pt x="0" y="1"/>
                  </a:moveTo>
                  <a:lnTo>
                    <a:pt x="0" y="24858"/>
                  </a:lnTo>
                  <a:lnTo>
                    <a:pt x="24858" y="24858"/>
                  </a:lnTo>
                  <a:lnTo>
                    <a:pt x="2485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grpSp>
      <p:grpSp>
        <p:nvGrpSpPr>
          <p:cNvPr id="22" name="Google Shape;22;p2"/>
          <p:cNvGrpSpPr/>
          <p:nvPr/>
        </p:nvGrpSpPr>
        <p:grpSpPr>
          <a:xfrm>
            <a:off x="7517552" y="1728897"/>
            <a:ext cx="139297" cy="110523"/>
            <a:chOff x="2601950" y="1974675"/>
            <a:chExt cx="2474200" cy="1963100"/>
          </a:xfrm>
        </p:grpSpPr>
        <p:sp>
          <p:nvSpPr>
            <p:cNvPr id="23" name="Google Shape;23;p2"/>
            <p:cNvSpPr/>
            <p:nvPr/>
          </p:nvSpPr>
          <p:spPr>
            <a:xfrm>
              <a:off x="2601950" y="1974675"/>
              <a:ext cx="621475" cy="621475"/>
            </a:xfrm>
            <a:custGeom>
              <a:rect b="b" l="l" r="r" t="t"/>
              <a:pathLst>
                <a:path extrusionOk="0" h="24859" w="24859">
                  <a:moveTo>
                    <a:pt x="0" y="1"/>
                  </a:moveTo>
                  <a:lnTo>
                    <a:pt x="0" y="24859"/>
                  </a:lnTo>
                  <a:lnTo>
                    <a:pt x="24858" y="24859"/>
                  </a:lnTo>
                  <a:lnTo>
                    <a:pt x="248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24" name="Google Shape;24;p2"/>
            <p:cNvSpPr/>
            <p:nvPr/>
          </p:nvSpPr>
          <p:spPr>
            <a:xfrm>
              <a:off x="4454675" y="1974675"/>
              <a:ext cx="621475" cy="621475"/>
            </a:xfrm>
            <a:custGeom>
              <a:rect b="b" l="l" r="r" t="t"/>
              <a:pathLst>
                <a:path extrusionOk="0" h="24859" w="24859">
                  <a:moveTo>
                    <a:pt x="0" y="1"/>
                  </a:moveTo>
                  <a:lnTo>
                    <a:pt x="0" y="24859"/>
                  </a:lnTo>
                  <a:lnTo>
                    <a:pt x="24858" y="24859"/>
                  </a:lnTo>
                  <a:lnTo>
                    <a:pt x="248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25" name="Google Shape;25;p2"/>
            <p:cNvSpPr/>
            <p:nvPr/>
          </p:nvSpPr>
          <p:spPr>
            <a:xfrm>
              <a:off x="2601950" y="2903950"/>
              <a:ext cx="621475" cy="621475"/>
            </a:xfrm>
            <a:custGeom>
              <a:rect b="b" l="l" r="r" t="t"/>
              <a:pathLst>
                <a:path extrusionOk="0" h="24859" w="24859">
                  <a:moveTo>
                    <a:pt x="0" y="1"/>
                  </a:moveTo>
                  <a:lnTo>
                    <a:pt x="0" y="24858"/>
                  </a:lnTo>
                  <a:lnTo>
                    <a:pt x="24858" y="24858"/>
                  </a:lnTo>
                  <a:lnTo>
                    <a:pt x="248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26" name="Google Shape;26;p2"/>
            <p:cNvSpPr/>
            <p:nvPr/>
          </p:nvSpPr>
          <p:spPr>
            <a:xfrm>
              <a:off x="2811025" y="3107225"/>
              <a:ext cx="615675" cy="615675"/>
            </a:xfrm>
            <a:custGeom>
              <a:rect b="b" l="l" r="r" t="t"/>
              <a:pathLst>
                <a:path extrusionOk="0" h="24627" w="24627">
                  <a:moveTo>
                    <a:pt x="1" y="1"/>
                  </a:moveTo>
                  <a:lnTo>
                    <a:pt x="1" y="24626"/>
                  </a:lnTo>
                  <a:lnTo>
                    <a:pt x="24626" y="24626"/>
                  </a:lnTo>
                  <a:lnTo>
                    <a:pt x="2462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27" name="Google Shape;27;p2"/>
            <p:cNvSpPr/>
            <p:nvPr/>
          </p:nvSpPr>
          <p:spPr>
            <a:xfrm>
              <a:off x="3008500" y="3316325"/>
              <a:ext cx="1759825" cy="621450"/>
            </a:xfrm>
            <a:custGeom>
              <a:rect b="b" l="l" r="r" t="t"/>
              <a:pathLst>
                <a:path extrusionOk="0" h="24858" w="70393">
                  <a:moveTo>
                    <a:pt x="0" y="0"/>
                  </a:moveTo>
                  <a:lnTo>
                    <a:pt x="0" y="24858"/>
                  </a:lnTo>
                  <a:lnTo>
                    <a:pt x="70392" y="24858"/>
                  </a:lnTo>
                  <a:lnTo>
                    <a:pt x="70392"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28" name="Google Shape;28;p2"/>
            <p:cNvSpPr/>
            <p:nvPr/>
          </p:nvSpPr>
          <p:spPr>
            <a:xfrm>
              <a:off x="4251400" y="3107225"/>
              <a:ext cx="615650" cy="615675"/>
            </a:xfrm>
            <a:custGeom>
              <a:rect b="b" l="l" r="r" t="t"/>
              <a:pathLst>
                <a:path extrusionOk="0" h="24627" w="24626">
                  <a:moveTo>
                    <a:pt x="0" y="1"/>
                  </a:moveTo>
                  <a:lnTo>
                    <a:pt x="0" y="24626"/>
                  </a:lnTo>
                  <a:lnTo>
                    <a:pt x="24626" y="24626"/>
                  </a:lnTo>
                  <a:lnTo>
                    <a:pt x="2462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29" name="Google Shape;29;p2"/>
            <p:cNvSpPr/>
            <p:nvPr/>
          </p:nvSpPr>
          <p:spPr>
            <a:xfrm>
              <a:off x="4454675" y="2903950"/>
              <a:ext cx="621475" cy="621475"/>
            </a:xfrm>
            <a:custGeom>
              <a:rect b="b" l="l" r="r" t="t"/>
              <a:pathLst>
                <a:path extrusionOk="0" h="24859" w="24859">
                  <a:moveTo>
                    <a:pt x="0" y="1"/>
                  </a:moveTo>
                  <a:lnTo>
                    <a:pt x="0" y="24858"/>
                  </a:lnTo>
                  <a:lnTo>
                    <a:pt x="24858" y="24858"/>
                  </a:lnTo>
                  <a:lnTo>
                    <a:pt x="248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grpSp>
      <p:grpSp>
        <p:nvGrpSpPr>
          <p:cNvPr id="30" name="Google Shape;30;p2"/>
          <p:cNvGrpSpPr/>
          <p:nvPr/>
        </p:nvGrpSpPr>
        <p:grpSpPr>
          <a:xfrm>
            <a:off x="4265152" y="4275922"/>
            <a:ext cx="139297" cy="110523"/>
            <a:chOff x="2601950" y="1974675"/>
            <a:chExt cx="2474200" cy="1963100"/>
          </a:xfrm>
        </p:grpSpPr>
        <p:sp>
          <p:nvSpPr>
            <p:cNvPr id="31" name="Google Shape;31;p2"/>
            <p:cNvSpPr/>
            <p:nvPr/>
          </p:nvSpPr>
          <p:spPr>
            <a:xfrm>
              <a:off x="2601950" y="1974675"/>
              <a:ext cx="621475" cy="621475"/>
            </a:xfrm>
            <a:custGeom>
              <a:rect b="b" l="l" r="r" t="t"/>
              <a:pathLst>
                <a:path extrusionOk="0" h="24859" w="24859">
                  <a:moveTo>
                    <a:pt x="0" y="1"/>
                  </a:moveTo>
                  <a:lnTo>
                    <a:pt x="0" y="24859"/>
                  </a:lnTo>
                  <a:lnTo>
                    <a:pt x="24858" y="24859"/>
                  </a:lnTo>
                  <a:lnTo>
                    <a:pt x="2485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32" name="Google Shape;32;p2"/>
            <p:cNvSpPr/>
            <p:nvPr/>
          </p:nvSpPr>
          <p:spPr>
            <a:xfrm>
              <a:off x="4454675" y="1974675"/>
              <a:ext cx="621475" cy="621475"/>
            </a:xfrm>
            <a:custGeom>
              <a:rect b="b" l="l" r="r" t="t"/>
              <a:pathLst>
                <a:path extrusionOk="0" h="24859" w="24859">
                  <a:moveTo>
                    <a:pt x="0" y="1"/>
                  </a:moveTo>
                  <a:lnTo>
                    <a:pt x="0" y="24859"/>
                  </a:lnTo>
                  <a:lnTo>
                    <a:pt x="24858" y="24859"/>
                  </a:lnTo>
                  <a:lnTo>
                    <a:pt x="2485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33" name="Google Shape;33;p2"/>
            <p:cNvSpPr/>
            <p:nvPr/>
          </p:nvSpPr>
          <p:spPr>
            <a:xfrm>
              <a:off x="2601950" y="2903950"/>
              <a:ext cx="621475" cy="621475"/>
            </a:xfrm>
            <a:custGeom>
              <a:rect b="b" l="l" r="r" t="t"/>
              <a:pathLst>
                <a:path extrusionOk="0" h="24859" w="24859">
                  <a:moveTo>
                    <a:pt x="0" y="1"/>
                  </a:moveTo>
                  <a:lnTo>
                    <a:pt x="0" y="24858"/>
                  </a:lnTo>
                  <a:lnTo>
                    <a:pt x="24858" y="24858"/>
                  </a:lnTo>
                  <a:lnTo>
                    <a:pt x="2485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34" name="Google Shape;34;p2"/>
            <p:cNvSpPr/>
            <p:nvPr/>
          </p:nvSpPr>
          <p:spPr>
            <a:xfrm>
              <a:off x="2811025" y="3107225"/>
              <a:ext cx="615675" cy="615675"/>
            </a:xfrm>
            <a:custGeom>
              <a:rect b="b" l="l" r="r" t="t"/>
              <a:pathLst>
                <a:path extrusionOk="0" h="24627" w="24627">
                  <a:moveTo>
                    <a:pt x="1" y="1"/>
                  </a:moveTo>
                  <a:lnTo>
                    <a:pt x="1" y="24626"/>
                  </a:lnTo>
                  <a:lnTo>
                    <a:pt x="24626" y="24626"/>
                  </a:lnTo>
                  <a:lnTo>
                    <a:pt x="2462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35" name="Google Shape;35;p2"/>
            <p:cNvSpPr/>
            <p:nvPr/>
          </p:nvSpPr>
          <p:spPr>
            <a:xfrm>
              <a:off x="3008500" y="3316325"/>
              <a:ext cx="1759825" cy="621450"/>
            </a:xfrm>
            <a:custGeom>
              <a:rect b="b" l="l" r="r" t="t"/>
              <a:pathLst>
                <a:path extrusionOk="0" h="24858" w="70393">
                  <a:moveTo>
                    <a:pt x="0" y="0"/>
                  </a:moveTo>
                  <a:lnTo>
                    <a:pt x="0" y="24858"/>
                  </a:lnTo>
                  <a:lnTo>
                    <a:pt x="70392" y="24858"/>
                  </a:lnTo>
                  <a:lnTo>
                    <a:pt x="7039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36" name="Google Shape;36;p2"/>
            <p:cNvSpPr/>
            <p:nvPr/>
          </p:nvSpPr>
          <p:spPr>
            <a:xfrm>
              <a:off x="4251400" y="3107225"/>
              <a:ext cx="615650" cy="615675"/>
            </a:xfrm>
            <a:custGeom>
              <a:rect b="b" l="l" r="r" t="t"/>
              <a:pathLst>
                <a:path extrusionOk="0" h="24627" w="24626">
                  <a:moveTo>
                    <a:pt x="0" y="1"/>
                  </a:moveTo>
                  <a:lnTo>
                    <a:pt x="0" y="24626"/>
                  </a:lnTo>
                  <a:lnTo>
                    <a:pt x="24626" y="24626"/>
                  </a:lnTo>
                  <a:lnTo>
                    <a:pt x="2462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37" name="Google Shape;37;p2"/>
            <p:cNvSpPr/>
            <p:nvPr/>
          </p:nvSpPr>
          <p:spPr>
            <a:xfrm>
              <a:off x="4454675" y="2903950"/>
              <a:ext cx="621475" cy="621475"/>
            </a:xfrm>
            <a:custGeom>
              <a:rect b="b" l="l" r="r" t="t"/>
              <a:pathLst>
                <a:path extrusionOk="0" h="24859" w="24859">
                  <a:moveTo>
                    <a:pt x="0" y="1"/>
                  </a:moveTo>
                  <a:lnTo>
                    <a:pt x="0" y="24858"/>
                  </a:lnTo>
                  <a:lnTo>
                    <a:pt x="24858" y="24858"/>
                  </a:lnTo>
                  <a:lnTo>
                    <a:pt x="2485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grpSp>
    </p:spTree>
  </p:cSld>
  <p:clrMapOvr>
    <a:masterClrMapping/>
  </p:clrMapOvr>
  <p:extLst>
    <p:ext uri="{DCECCB84-F9BA-43D5-87BE-67443E8EF086}">
      <p15:sldGuideLst>
        <p15:guide id="1" orient="horz" pos="159">
          <p15:clr>
            <a:srgbClr val="E46962"/>
          </p15:clr>
        </p15:guide>
        <p15:guide id="2" pos="159">
          <p15:clr>
            <a:srgbClr val="E46962"/>
          </p15:clr>
        </p15:guide>
        <p15:guide id="3" orient="horz" pos="2772">
          <p15:clr>
            <a:srgbClr val="E46962"/>
          </p15:clr>
        </p15:guide>
        <p15:guide id="4" pos="5292">
          <p15:clr>
            <a:srgbClr val="E46962"/>
          </p15:clr>
        </p15:guide>
        <p15:guide id="5" pos="468">
          <p15:clr>
            <a:srgbClr val="E46962"/>
          </p15:clr>
        </p15:guide>
        <p15:guide id="6" pos="5601">
          <p15:clr>
            <a:srgbClr val="E46962"/>
          </p15:clr>
        </p15:guide>
        <p15:guide id="7" orient="horz" pos="468">
          <p15:clr>
            <a:srgbClr val="E46962"/>
          </p15:clr>
        </p15:guide>
        <p15:guide id="8" orient="horz" pos="3081">
          <p15:clr>
            <a:srgbClr val="E46962"/>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 Alt 1">
  <p:cSld name="BLANK_1_1_1_1_1_1_1_1_1_1_1_1_1_1">
    <p:bg>
      <p:bgPr>
        <a:solidFill>
          <a:schemeClr val="dk1"/>
        </a:solidFill>
      </p:bgPr>
    </p:bg>
    <p:spTree>
      <p:nvGrpSpPr>
        <p:cNvPr id="184" name="Shape 184"/>
        <p:cNvGrpSpPr/>
        <p:nvPr/>
      </p:nvGrpSpPr>
      <p:grpSpPr>
        <a:xfrm>
          <a:off x="0" y="0"/>
          <a:ext cx="0" cy="0"/>
          <a:chOff x="0" y="0"/>
          <a:chExt cx="0" cy="0"/>
        </a:xfrm>
      </p:grpSpPr>
      <p:sp>
        <p:nvSpPr>
          <p:cNvPr id="185" name="Google Shape;185;p11"/>
          <p:cNvSpPr txBox="1"/>
          <p:nvPr>
            <p:ph type="title"/>
          </p:nvPr>
        </p:nvSpPr>
        <p:spPr>
          <a:xfrm>
            <a:off x="221375" y="223900"/>
            <a:ext cx="6668100" cy="466800"/>
          </a:xfrm>
          <a:prstGeom prst="rect">
            <a:avLst/>
          </a:prstGeom>
        </p:spPr>
        <p:txBody>
          <a:bodyPr anchorCtr="0" anchor="t" bIns="0" lIns="0" spcFirstLastPara="1" rIns="0" wrap="square" tIns="0">
            <a:normAutofit/>
          </a:bodyPr>
          <a:lstStyle>
            <a:lvl1pPr lvl="0">
              <a:lnSpc>
                <a:spcPct val="80000"/>
              </a:lnSpc>
              <a:spcBef>
                <a:spcPts val="0"/>
              </a:spcBef>
              <a:spcAft>
                <a:spcPts val="0"/>
              </a:spcAft>
              <a:buClr>
                <a:schemeClr val="lt2"/>
              </a:buClr>
              <a:buSzPts val="3500"/>
              <a:buFont typeface="Space Grotesk"/>
              <a:buNone/>
              <a:defRPr sz="3500">
                <a:solidFill>
                  <a:schemeClr val="lt2"/>
                </a:solidFill>
                <a:latin typeface="Space Grotesk"/>
                <a:ea typeface="Space Grotesk"/>
                <a:cs typeface="Space Grotesk"/>
                <a:sym typeface="Space Grotesk"/>
              </a:defRPr>
            </a:lvl1pPr>
            <a:lvl2pPr lvl="1">
              <a:lnSpc>
                <a:spcPct val="80000"/>
              </a:lnSpc>
              <a:spcBef>
                <a:spcPts val="0"/>
              </a:spcBef>
              <a:spcAft>
                <a:spcPts val="0"/>
              </a:spcAft>
              <a:buClr>
                <a:schemeClr val="lt2"/>
              </a:buClr>
              <a:buSzPts val="3900"/>
              <a:buNone/>
              <a:defRPr sz="3900">
                <a:solidFill>
                  <a:schemeClr val="lt2"/>
                </a:solidFill>
              </a:defRPr>
            </a:lvl2pPr>
            <a:lvl3pPr lvl="2">
              <a:lnSpc>
                <a:spcPct val="80000"/>
              </a:lnSpc>
              <a:spcBef>
                <a:spcPts val="0"/>
              </a:spcBef>
              <a:spcAft>
                <a:spcPts val="0"/>
              </a:spcAft>
              <a:buClr>
                <a:schemeClr val="lt2"/>
              </a:buClr>
              <a:buSzPts val="3900"/>
              <a:buNone/>
              <a:defRPr sz="3900">
                <a:solidFill>
                  <a:schemeClr val="lt2"/>
                </a:solidFill>
              </a:defRPr>
            </a:lvl3pPr>
            <a:lvl4pPr lvl="3">
              <a:lnSpc>
                <a:spcPct val="80000"/>
              </a:lnSpc>
              <a:spcBef>
                <a:spcPts val="0"/>
              </a:spcBef>
              <a:spcAft>
                <a:spcPts val="0"/>
              </a:spcAft>
              <a:buClr>
                <a:schemeClr val="lt2"/>
              </a:buClr>
              <a:buSzPts val="3900"/>
              <a:buNone/>
              <a:defRPr sz="3900">
                <a:solidFill>
                  <a:schemeClr val="lt2"/>
                </a:solidFill>
              </a:defRPr>
            </a:lvl4pPr>
            <a:lvl5pPr lvl="4">
              <a:lnSpc>
                <a:spcPct val="80000"/>
              </a:lnSpc>
              <a:spcBef>
                <a:spcPts val="0"/>
              </a:spcBef>
              <a:spcAft>
                <a:spcPts val="0"/>
              </a:spcAft>
              <a:buClr>
                <a:schemeClr val="lt2"/>
              </a:buClr>
              <a:buSzPts val="3900"/>
              <a:buNone/>
              <a:defRPr sz="3900">
                <a:solidFill>
                  <a:schemeClr val="lt2"/>
                </a:solidFill>
              </a:defRPr>
            </a:lvl5pPr>
            <a:lvl6pPr lvl="5">
              <a:lnSpc>
                <a:spcPct val="80000"/>
              </a:lnSpc>
              <a:spcBef>
                <a:spcPts val="0"/>
              </a:spcBef>
              <a:spcAft>
                <a:spcPts val="0"/>
              </a:spcAft>
              <a:buClr>
                <a:schemeClr val="lt2"/>
              </a:buClr>
              <a:buSzPts val="3900"/>
              <a:buNone/>
              <a:defRPr sz="3900">
                <a:solidFill>
                  <a:schemeClr val="lt2"/>
                </a:solidFill>
              </a:defRPr>
            </a:lvl6pPr>
            <a:lvl7pPr lvl="6">
              <a:lnSpc>
                <a:spcPct val="80000"/>
              </a:lnSpc>
              <a:spcBef>
                <a:spcPts val="0"/>
              </a:spcBef>
              <a:spcAft>
                <a:spcPts val="0"/>
              </a:spcAft>
              <a:buClr>
                <a:schemeClr val="lt2"/>
              </a:buClr>
              <a:buSzPts val="3900"/>
              <a:buNone/>
              <a:defRPr sz="3900">
                <a:solidFill>
                  <a:schemeClr val="lt2"/>
                </a:solidFill>
              </a:defRPr>
            </a:lvl7pPr>
            <a:lvl8pPr lvl="7">
              <a:lnSpc>
                <a:spcPct val="80000"/>
              </a:lnSpc>
              <a:spcBef>
                <a:spcPts val="0"/>
              </a:spcBef>
              <a:spcAft>
                <a:spcPts val="0"/>
              </a:spcAft>
              <a:buClr>
                <a:schemeClr val="lt2"/>
              </a:buClr>
              <a:buSzPts val="3900"/>
              <a:buNone/>
              <a:defRPr sz="3900">
                <a:solidFill>
                  <a:schemeClr val="lt2"/>
                </a:solidFill>
              </a:defRPr>
            </a:lvl8pPr>
            <a:lvl9pPr lvl="8">
              <a:lnSpc>
                <a:spcPct val="80000"/>
              </a:lnSpc>
              <a:spcBef>
                <a:spcPts val="0"/>
              </a:spcBef>
              <a:spcAft>
                <a:spcPts val="0"/>
              </a:spcAft>
              <a:buClr>
                <a:schemeClr val="lt2"/>
              </a:buClr>
              <a:buSzPts val="3900"/>
              <a:buNone/>
              <a:defRPr sz="3900">
                <a:solidFill>
                  <a:schemeClr val="lt2"/>
                </a:solidFill>
              </a:defRPr>
            </a:lvl9pPr>
          </a:lstStyle>
          <a:p/>
        </p:txBody>
      </p:sp>
      <p:sp>
        <p:nvSpPr>
          <p:cNvPr id="186" name="Google Shape;186;p11"/>
          <p:cNvSpPr txBox="1"/>
          <p:nvPr>
            <p:ph idx="1" type="body"/>
          </p:nvPr>
        </p:nvSpPr>
        <p:spPr>
          <a:xfrm>
            <a:off x="6197276" y="2370325"/>
            <a:ext cx="2416800" cy="25206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Font typeface="Space Grotesk Medium"/>
              <a:buChar char="●"/>
              <a:defRPr sz="1000">
                <a:latin typeface="Space Grotesk Medium"/>
                <a:ea typeface="Space Grotesk Medium"/>
                <a:cs typeface="Space Grotesk Medium"/>
                <a:sym typeface="Space Grotesk Medium"/>
              </a:defRPr>
            </a:lvl1pPr>
            <a:lvl2pPr indent="-292100" lvl="1" marL="9144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2pPr>
            <a:lvl3pPr indent="-292100" lvl="2" marL="13716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3pPr>
            <a:lvl4pPr indent="-292100" lvl="3" marL="18288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4pPr>
            <a:lvl5pPr indent="-292100" lvl="4" marL="22860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5pPr>
            <a:lvl6pPr indent="-292100" lvl="5" marL="27432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6pPr>
            <a:lvl7pPr indent="-292100" lvl="6" marL="32004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7pPr>
            <a:lvl8pPr indent="-292100" lvl="7" marL="36576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8pPr>
            <a:lvl9pPr indent="-292100" lvl="8" marL="4114800">
              <a:spcBef>
                <a:spcPts val="800"/>
              </a:spcBef>
              <a:spcAft>
                <a:spcPts val="800"/>
              </a:spcAft>
              <a:buSzPts val="1000"/>
              <a:buFont typeface="Space Grotesk Medium"/>
              <a:buChar char="■"/>
              <a:defRPr sz="1000">
                <a:latin typeface="Space Grotesk Medium"/>
                <a:ea typeface="Space Grotesk Medium"/>
                <a:cs typeface="Space Grotesk Medium"/>
                <a:sym typeface="Space Grotesk Medium"/>
              </a:defRPr>
            </a:lvl9pPr>
          </a:lstStyle>
          <a:p/>
        </p:txBody>
      </p:sp>
      <p:sp>
        <p:nvSpPr>
          <p:cNvPr id="187" name="Google Shape;187;p11"/>
          <p:cNvSpPr txBox="1"/>
          <p:nvPr>
            <p:ph idx="2" type="subTitle"/>
          </p:nvPr>
        </p:nvSpPr>
        <p:spPr>
          <a:xfrm>
            <a:off x="3311200" y="1593874"/>
            <a:ext cx="2057700" cy="234600"/>
          </a:xfrm>
          <a:prstGeom prst="rect">
            <a:avLst/>
          </a:prstGeom>
        </p:spPr>
        <p:txBody>
          <a:bodyPr anchorCtr="0" anchor="b" bIns="0" lIns="0" spcFirstLastPara="1" rIns="0" wrap="square" tIns="0">
            <a:noAutofit/>
          </a:bodyPr>
          <a:lstStyle>
            <a:lvl1pPr lvl="0">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1pPr>
            <a:lvl2pPr lvl="1">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2pPr>
            <a:lvl3pPr lvl="2">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3pPr>
            <a:lvl4pPr lvl="3">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4pPr>
            <a:lvl5pPr lvl="4">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5pPr>
            <a:lvl6pPr lvl="5">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6pPr>
            <a:lvl7pPr lvl="6">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7pPr>
            <a:lvl8pPr lvl="7">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8pPr>
            <a:lvl9pPr lvl="8">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9pPr>
          </a:lstStyle>
          <a:p/>
        </p:txBody>
      </p:sp>
      <p:sp>
        <p:nvSpPr>
          <p:cNvPr id="188" name="Google Shape;188;p11"/>
          <p:cNvSpPr txBox="1"/>
          <p:nvPr>
            <p:ph idx="3" type="subTitle"/>
          </p:nvPr>
        </p:nvSpPr>
        <p:spPr>
          <a:xfrm>
            <a:off x="6294303" y="1593874"/>
            <a:ext cx="2034600" cy="234600"/>
          </a:xfrm>
          <a:prstGeom prst="rect">
            <a:avLst/>
          </a:prstGeom>
        </p:spPr>
        <p:txBody>
          <a:bodyPr anchorCtr="0" anchor="b" bIns="0" lIns="0" spcFirstLastPara="1" rIns="0" wrap="square" tIns="0">
            <a:noAutofit/>
          </a:bodyPr>
          <a:lstStyle>
            <a:lvl1pPr lvl="0">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1pPr>
            <a:lvl2pPr lvl="1">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2pPr>
            <a:lvl3pPr lvl="2">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3pPr>
            <a:lvl4pPr lvl="3">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4pPr>
            <a:lvl5pPr lvl="4">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5pPr>
            <a:lvl6pPr lvl="5">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6pPr>
            <a:lvl7pPr lvl="6">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7pPr>
            <a:lvl8pPr lvl="7">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8pPr>
            <a:lvl9pPr lvl="8">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9pPr>
          </a:lstStyle>
          <a:p/>
        </p:txBody>
      </p:sp>
      <p:sp>
        <p:nvSpPr>
          <p:cNvPr id="189" name="Google Shape;189;p11"/>
          <p:cNvSpPr txBox="1"/>
          <p:nvPr>
            <p:ph idx="4" type="subTitle"/>
          </p:nvPr>
        </p:nvSpPr>
        <p:spPr>
          <a:xfrm>
            <a:off x="252600" y="809250"/>
            <a:ext cx="2801700" cy="921300"/>
          </a:xfrm>
          <a:prstGeom prst="rect">
            <a:avLst/>
          </a:prstGeom>
        </p:spPr>
        <p:txBody>
          <a:bodyPr anchorCtr="0" anchor="t" bIns="0" lIns="0" spcFirstLastPara="1" rIns="0" wrap="square" tIns="0">
            <a:noAutofit/>
          </a:bodyPr>
          <a:lstStyle>
            <a:lvl1pPr lvl="0">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1pPr>
            <a:lvl2pPr lvl="1">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2pPr>
            <a:lvl3pPr lvl="2">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3pPr>
            <a:lvl4pPr lvl="3">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4pPr>
            <a:lvl5pPr lvl="4">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5pPr>
            <a:lvl6pPr lvl="5">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6pPr>
            <a:lvl7pPr lvl="6">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7pPr>
            <a:lvl8pPr lvl="7">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8pPr>
            <a:lvl9pPr lvl="8">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9pPr>
          </a:lstStyle>
          <a:p/>
        </p:txBody>
      </p:sp>
      <p:sp>
        <p:nvSpPr>
          <p:cNvPr id="190" name="Google Shape;190;p11"/>
          <p:cNvSpPr txBox="1"/>
          <p:nvPr>
            <p:ph idx="5" type="body"/>
          </p:nvPr>
        </p:nvSpPr>
        <p:spPr>
          <a:xfrm>
            <a:off x="3224231" y="2370325"/>
            <a:ext cx="2416800" cy="25206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Font typeface="Space Grotesk Medium"/>
              <a:buChar char="●"/>
              <a:defRPr sz="1000">
                <a:latin typeface="Space Grotesk Medium"/>
                <a:ea typeface="Space Grotesk Medium"/>
                <a:cs typeface="Space Grotesk Medium"/>
                <a:sym typeface="Space Grotesk Medium"/>
              </a:defRPr>
            </a:lvl1pPr>
            <a:lvl2pPr indent="-292100" lvl="1" marL="9144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2pPr>
            <a:lvl3pPr indent="-292100" lvl="2" marL="13716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3pPr>
            <a:lvl4pPr indent="-292100" lvl="3" marL="18288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4pPr>
            <a:lvl5pPr indent="-292100" lvl="4" marL="22860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5pPr>
            <a:lvl6pPr indent="-292100" lvl="5" marL="27432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6pPr>
            <a:lvl7pPr indent="-292100" lvl="6" marL="32004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7pPr>
            <a:lvl8pPr indent="-292100" lvl="7" marL="36576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8pPr>
            <a:lvl9pPr indent="-292100" lvl="8" marL="4114800">
              <a:spcBef>
                <a:spcPts val="800"/>
              </a:spcBef>
              <a:spcAft>
                <a:spcPts val="800"/>
              </a:spcAft>
              <a:buSzPts val="1000"/>
              <a:buFont typeface="Space Grotesk Medium"/>
              <a:buChar char="■"/>
              <a:defRPr sz="1000">
                <a:latin typeface="Space Grotesk Medium"/>
                <a:ea typeface="Space Grotesk Medium"/>
                <a:cs typeface="Space Grotesk Medium"/>
                <a:sym typeface="Space Grotesk Medium"/>
              </a:defRPr>
            </a:lvl9pPr>
          </a:lstStyle>
          <a:p/>
        </p:txBody>
      </p:sp>
      <p:sp>
        <p:nvSpPr>
          <p:cNvPr id="191" name="Google Shape;191;p11"/>
          <p:cNvSpPr txBox="1"/>
          <p:nvPr>
            <p:ph idx="6" type="body"/>
          </p:nvPr>
        </p:nvSpPr>
        <p:spPr>
          <a:xfrm>
            <a:off x="252600" y="2370325"/>
            <a:ext cx="2187000" cy="646200"/>
          </a:xfrm>
          <a:prstGeom prst="rect">
            <a:avLst/>
          </a:prstGeom>
        </p:spPr>
        <p:txBody>
          <a:bodyPr anchorCtr="0" anchor="t" bIns="90000" lIns="0" spcFirstLastPara="1" rIns="0" wrap="square" tIns="0">
            <a:noAutofit/>
          </a:bodyPr>
          <a:lstStyle>
            <a:lvl1pPr indent="-323850" lvl="0" marL="457200">
              <a:lnSpc>
                <a:spcPct val="100000"/>
              </a:lnSpc>
              <a:spcBef>
                <a:spcPts val="0"/>
              </a:spcBef>
              <a:spcAft>
                <a:spcPts val="0"/>
              </a:spcAft>
              <a:buSzPts val="1500"/>
              <a:buFont typeface="Space Grotesk Medium"/>
              <a:buChar char="●"/>
              <a:defRPr sz="1500">
                <a:latin typeface="Space Grotesk Medium"/>
                <a:ea typeface="Space Grotesk Medium"/>
                <a:cs typeface="Space Grotesk Medium"/>
                <a:sym typeface="Space Grotesk Medium"/>
              </a:defRPr>
            </a:lvl1pPr>
            <a:lvl2pPr indent="-323850" lvl="1" marL="914400">
              <a:spcBef>
                <a:spcPts val="800"/>
              </a:spcBef>
              <a:spcAft>
                <a:spcPts val="0"/>
              </a:spcAft>
              <a:buSzPts val="1500"/>
              <a:buFont typeface="Space Grotesk Medium"/>
              <a:buChar char="○"/>
              <a:defRPr sz="1500">
                <a:latin typeface="Space Grotesk Medium"/>
                <a:ea typeface="Space Grotesk Medium"/>
                <a:cs typeface="Space Grotesk Medium"/>
                <a:sym typeface="Space Grotesk Medium"/>
              </a:defRPr>
            </a:lvl2pPr>
            <a:lvl3pPr indent="-323850" lvl="2" marL="1371600">
              <a:spcBef>
                <a:spcPts val="800"/>
              </a:spcBef>
              <a:spcAft>
                <a:spcPts val="0"/>
              </a:spcAft>
              <a:buSzPts val="1500"/>
              <a:buFont typeface="Space Grotesk Medium"/>
              <a:buChar char="■"/>
              <a:defRPr sz="1500">
                <a:latin typeface="Space Grotesk Medium"/>
                <a:ea typeface="Space Grotesk Medium"/>
                <a:cs typeface="Space Grotesk Medium"/>
                <a:sym typeface="Space Grotesk Medium"/>
              </a:defRPr>
            </a:lvl3pPr>
            <a:lvl4pPr indent="-323850" lvl="3" marL="1828800">
              <a:spcBef>
                <a:spcPts val="800"/>
              </a:spcBef>
              <a:spcAft>
                <a:spcPts val="0"/>
              </a:spcAft>
              <a:buSzPts val="1500"/>
              <a:buFont typeface="Space Grotesk Medium"/>
              <a:buChar char="●"/>
              <a:defRPr sz="1500">
                <a:latin typeface="Space Grotesk Medium"/>
                <a:ea typeface="Space Grotesk Medium"/>
                <a:cs typeface="Space Grotesk Medium"/>
                <a:sym typeface="Space Grotesk Medium"/>
              </a:defRPr>
            </a:lvl4pPr>
            <a:lvl5pPr indent="-323850" lvl="4" marL="2286000">
              <a:spcBef>
                <a:spcPts val="800"/>
              </a:spcBef>
              <a:spcAft>
                <a:spcPts val="0"/>
              </a:spcAft>
              <a:buSzPts val="1500"/>
              <a:buFont typeface="Space Grotesk Medium"/>
              <a:buChar char="○"/>
              <a:defRPr sz="1500">
                <a:latin typeface="Space Grotesk Medium"/>
                <a:ea typeface="Space Grotesk Medium"/>
                <a:cs typeface="Space Grotesk Medium"/>
                <a:sym typeface="Space Grotesk Medium"/>
              </a:defRPr>
            </a:lvl5pPr>
            <a:lvl6pPr indent="-323850" lvl="5" marL="2743200">
              <a:spcBef>
                <a:spcPts val="800"/>
              </a:spcBef>
              <a:spcAft>
                <a:spcPts val="0"/>
              </a:spcAft>
              <a:buSzPts val="1500"/>
              <a:buFont typeface="Space Grotesk Medium"/>
              <a:buChar char="■"/>
              <a:defRPr sz="1500">
                <a:latin typeface="Space Grotesk Medium"/>
                <a:ea typeface="Space Grotesk Medium"/>
                <a:cs typeface="Space Grotesk Medium"/>
                <a:sym typeface="Space Grotesk Medium"/>
              </a:defRPr>
            </a:lvl6pPr>
            <a:lvl7pPr indent="-323850" lvl="6" marL="3200400">
              <a:spcBef>
                <a:spcPts val="800"/>
              </a:spcBef>
              <a:spcAft>
                <a:spcPts val="0"/>
              </a:spcAft>
              <a:buSzPts val="1500"/>
              <a:buFont typeface="Space Grotesk Medium"/>
              <a:buChar char="●"/>
              <a:defRPr sz="1500">
                <a:latin typeface="Space Grotesk Medium"/>
                <a:ea typeface="Space Grotesk Medium"/>
                <a:cs typeface="Space Grotesk Medium"/>
                <a:sym typeface="Space Grotesk Medium"/>
              </a:defRPr>
            </a:lvl7pPr>
            <a:lvl8pPr indent="-323850" lvl="7" marL="3657600">
              <a:spcBef>
                <a:spcPts val="800"/>
              </a:spcBef>
              <a:spcAft>
                <a:spcPts val="0"/>
              </a:spcAft>
              <a:buSzPts val="1500"/>
              <a:buFont typeface="Space Grotesk Medium"/>
              <a:buChar char="○"/>
              <a:defRPr sz="1500">
                <a:latin typeface="Space Grotesk Medium"/>
                <a:ea typeface="Space Grotesk Medium"/>
                <a:cs typeface="Space Grotesk Medium"/>
                <a:sym typeface="Space Grotesk Medium"/>
              </a:defRPr>
            </a:lvl8pPr>
            <a:lvl9pPr indent="-323850" lvl="8" marL="4114800">
              <a:spcBef>
                <a:spcPts val="800"/>
              </a:spcBef>
              <a:spcAft>
                <a:spcPts val="800"/>
              </a:spcAft>
              <a:buSzPts val="1500"/>
              <a:buFont typeface="Space Grotesk Medium"/>
              <a:buChar char="■"/>
              <a:defRPr sz="1500">
                <a:latin typeface="Space Grotesk Medium"/>
                <a:ea typeface="Space Grotesk Medium"/>
                <a:cs typeface="Space Grotesk Medium"/>
                <a:sym typeface="Space Grotesk Medium"/>
              </a:defRPr>
            </a:lvl9pPr>
          </a:lstStyle>
          <a:p/>
        </p:txBody>
      </p:sp>
      <p:sp>
        <p:nvSpPr>
          <p:cNvPr id="192" name="Google Shape;192;p11"/>
          <p:cNvSpPr txBox="1"/>
          <p:nvPr>
            <p:ph idx="7" type="body"/>
          </p:nvPr>
        </p:nvSpPr>
        <p:spPr>
          <a:xfrm>
            <a:off x="252600" y="3039157"/>
            <a:ext cx="2118600" cy="876300"/>
          </a:xfrm>
          <a:prstGeom prst="rect">
            <a:avLst/>
          </a:prstGeom>
        </p:spPr>
        <p:txBody>
          <a:bodyPr anchorCtr="0" anchor="t" bIns="90000" lIns="0" spcFirstLastPara="1" rIns="0" wrap="square" tIns="0">
            <a:noAutofit/>
          </a:bodyPr>
          <a:lstStyle>
            <a:lvl1pPr indent="-292100" lvl="0" marL="457200">
              <a:lnSpc>
                <a:spcPct val="100000"/>
              </a:lnSpc>
              <a:spcBef>
                <a:spcPts val="0"/>
              </a:spcBef>
              <a:spcAft>
                <a:spcPts val="0"/>
              </a:spcAft>
              <a:buSzPts val="1000"/>
              <a:buChar char="●"/>
              <a:defRPr sz="1000"/>
            </a:lvl1pPr>
            <a:lvl2pPr indent="-292100" lvl="1" marL="914400">
              <a:lnSpc>
                <a:spcPct val="100000"/>
              </a:lnSpc>
              <a:spcBef>
                <a:spcPts val="800"/>
              </a:spcBef>
              <a:spcAft>
                <a:spcPts val="0"/>
              </a:spcAft>
              <a:buSzPts val="1000"/>
              <a:buChar char="○"/>
              <a:defRPr sz="1000"/>
            </a:lvl2pPr>
            <a:lvl3pPr indent="-292100" lvl="2" marL="1371600">
              <a:lnSpc>
                <a:spcPct val="100000"/>
              </a:lnSpc>
              <a:spcBef>
                <a:spcPts val="800"/>
              </a:spcBef>
              <a:spcAft>
                <a:spcPts val="0"/>
              </a:spcAft>
              <a:buSzPts val="1000"/>
              <a:buChar char="■"/>
              <a:defRPr sz="1000"/>
            </a:lvl3pPr>
            <a:lvl4pPr indent="-292100" lvl="3" marL="1828800">
              <a:lnSpc>
                <a:spcPct val="100000"/>
              </a:lnSpc>
              <a:spcBef>
                <a:spcPts val="800"/>
              </a:spcBef>
              <a:spcAft>
                <a:spcPts val="0"/>
              </a:spcAft>
              <a:buSzPts val="1000"/>
              <a:buChar char="●"/>
              <a:defRPr sz="1000"/>
            </a:lvl4pPr>
            <a:lvl5pPr indent="-292100" lvl="4" marL="2286000">
              <a:lnSpc>
                <a:spcPct val="100000"/>
              </a:lnSpc>
              <a:spcBef>
                <a:spcPts val="800"/>
              </a:spcBef>
              <a:spcAft>
                <a:spcPts val="0"/>
              </a:spcAft>
              <a:buSzPts val="1000"/>
              <a:buChar char="○"/>
              <a:defRPr sz="1000"/>
            </a:lvl5pPr>
            <a:lvl6pPr indent="-292100" lvl="5" marL="2743200">
              <a:lnSpc>
                <a:spcPct val="100000"/>
              </a:lnSpc>
              <a:spcBef>
                <a:spcPts val="800"/>
              </a:spcBef>
              <a:spcAft>
                <a:spcPts val="0"/>
              </a:spcAft>
              <a:buSzPts val="1000"/>
              <a:buChar char="■"/>
              <a:defRPr sz="1000"/>
            </a:lvl6pPr>
            <a:lvl7pPr indent="-292100" lvl="6" marL="3200400">
              <a:lnSpc>
                <a:spcPct val="100000"/>
              </a:lnSpc>
              <a:spcBef>
                <a:spcPts val="800"/>
              </a:spcBef>
              <a:spcAft>
                <a:spcPts val="0"/>
              </a:spcAft>
              <a:buSzPts val="1000"/>
              <a:buChar char="●"/>
              <a:defRPr sz="1000"/>
            </a:lvl7pPr>
            <a:lvl8pPr indent="-292100" lvl="7" marL="3657600">
              <a:lnSpc>
                <a:spcPct val="100000"/>
              </a:lnSpc>
              <a:spcBef>
                <a:spcPts val="800"/>
              </a:spcBef>
              <a:spcAft>
                <a:spcPts val="0"/>
              </a:spcAft>
              <a:buSzPts val="1000"/>
              <a:buChar char="○"/>
              <a:defRPr sz="1000"/>
            </a:lvl8pPr>
            <a:lvl9pPr indent="-292100" lvl="8" marL="4114800">
              <a:lnSpc>
                <a:spcPct val="100000"/>
              </a:lnSpc>
              <a:spcBef>
                <a:spcPts val="800"/>
              </a:spcBef>
              <a:spcAft>
                <a:spcPts val="800"/>
              </a:spcAft>
              <a:buSzPts val="1000"/>
              <a:buChar char="■"/>
              <a:defRPr sz="1000"/>
            </a:lvl9pPr>
          </a:lstStyle>
          <a:p/>
        </p:txBody>
      </p:sp>
    </p:spTree>
  </p:cSld>
  <p:clrMapOvr>
    <a:masterClrMapping/>
  </p:clrMapOvr>
  <p:extLst>
    <p:ext uri="{DCECCB84-F9BA-43D5-87BE-67443E8EF086}">
      <p15:sldGuideLst>
        <p15:guide id="1" orient="horz" pos="468">
          <p15:clr>
            <a:srgbClr val="E46962"/>
          </p15:clr>
        </p15:guide>
        <p15:guide id="2" pos="468">
          <p15:clr>
            <a:srgbClr val="E46962"/>
          </p15:clr>
        </p15:guide>
        <p15:guide id="3" pos="5601">
          <p15:clr>
            <a:srgbClr val="E46962"/>
          </p15:clr>
        </p15:guide>
        <p15:guide id="4" orient="horz" pos="3081">
          <p15:clr>
            <a:srgbClr val="E46962"/>
          </p15:clr>
        </p15:guide>
        <p15:guide id="5" pos="159">
          <p15:clr>
            <a:srgbClr val="E46962"/>
          </p15:clr>
        </p15:guide>
        <p15:guide id="6" pos="5292">
          <p15:clr>
            <a:srgbClr val="E46962"/>
          </p15:clr>
        </p15:guide>
        <p15:guide id="7" orient="horz" pos="2772">
          <p15:clr>
            <a:srgbClr val="E46962"/>
          </p15:clr>
        </p15:guide>
        <p15:guide id="8" orient="horz" pos="159">
          <p15:clr>
            <a:srgbClr val="E46962"/>
          </p15:clr>
        </p15:guide>
        <p15:guide id="9" orient="horz" pos="598">
          <p15:clr>
            <a:srgbClr val="E46962"/>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ngo">
  <p:cSld name="BLANK_1_1_1_1_1_1_1_1_1_1_1_1_1_1_2_1_2">
    <p:bg>
      <p:bgPr>
        <a:solidFill>
          <a:schemeClr val="dk1"/>
        </a:solidFill>
      </p:bgPr>
    </p:bg>
    <p:spTree>
      <p:nvGrpSpPr>
        <p:cNvPr id="193" name="Shape 193"/>
        <p:cNvGrpSpPr/>
        <p:nvPr/>
      </p:nvGrpSpPr>
      <p:grpSpPr>
        <a:xfrm>
          <a:off x="0" y="0"/>
          <a:ext cx="0" cy="0"/>
          <a:chOff x="0" y="0"/>
          <a:chExt cx="0" cy="0"/>
        </a:xfrm>
      </p:grpSpPr>
      <p:sp>
        <p:nvSpPr>
          <p:cNvPr id="194" name="Google Shape;194;p12"/>
          <p:cNvSpPr txBox="1"/>
          <p:nvPr>
            <p:ph idx="1" type="subTitle"/>
          </p:nvPr>
        </p:nvSpPr>
        <p:spPr>
          <a:xfrm>
            <a:off x="252600" y="809250"/>
            <a:ext cx="2801700" cy="921300"/>
          </a:xfrm>
          <a:prstGeom prst="rect">
            <a:avLst/>
          </a:prstGeom>
        </p:spPr>
        <p:txBody>
          <a:bodyPr anchorCtr="0" anchor="t" bIns="0" lIns="0" spcFirstLastPara="1" rIns="0" wrap="square" tIns="0">
            <a:noAutofit/>
          </a:bodyPr>
          <a:lstStyle>
            <a:lvl1pPr lvl="0">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1pPr>
            <a:lvl2pPr lvl="1">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2pPr>
            <a:lvl3pPr lvl="2">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3pPr>
            <a:lvl4pPr lvl="3">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4pPr>
            <a:lvl5pPr lvl="4">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5pPr>
            <a:lvl6pPr lvl="5">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6pPr>
            <a:lvl7pPr lvl="6">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7pPr>
            <a:lvl8pPr lvl="7">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8pPr>
            <a:lvl9pPr lvl="8">
              <a:lnSpc>
                <a:spcPct val="100000"/>
              </a:lnSpc>
              <a:spcBef>
                <a:spcPts val="0"/>
              </a:spcBef>
              <a:spcAft>
                <a:spcPts val="0"/>
              </a:spcAft>
              <a:buClr>
                <a:schemeClr val="lt2"/>
              </a:buClr>
              <a:buSzPts val="1000"/>
              <a:buFont typeface="Space Grotesk Medium"/>
              <a:buNone/>
              <a:defRPr sz="1000">
                <a:solidFill>
                  <a:schemeClr val="lt2"/>
                </a:solidFill>
                <a:latin typeface="Space Grotesk Medium"/>
                <a:ea typeface="Space Grotesk Medium"/>
                <a:cs typeface="Space Grotesk Medium"/>
                <a:sym typeface="Space Grotesk Medium"/>
              </a:defRPr>
            </a:lvl9pPr>
          </a:lstStyle>
          <a:p/>
        </p:txBody>
      </p:sp>
      <p:sp>
        <p:nvSpPr>
          <p:cNvPr id="195" name="Google Shape;195;p12"/>
          <p:cNvSpPr txBox="1"/>
          <p:nvPr>
            <p:ph idx="2" type="subTitle"/>
          </p:nvPr>
        </p:nvSpPr>
        <p:spPr>
          <a:xfrm>
            <a:off x="252600" y="2831039"/>
            <a:ext cx="2734200" cy="493200"/>
          </a:xfrm>
          <a:prstGeom prst="rect">
            <a:avLst/>
          </a:prstGeom>
        </p:spPr>
        <p:txBody>
          <a:bodyPr anchorCtr="0" anchor="t" bIns="0" lIns="0" spcFirstLastPara="1" rIns="0" wrap="square" tIns="0">
            <a:noAutofit/>
          </a:bodyPr>
          <a:lstStyle>
            <a:lvl1pPr lvl="0">
              <a:lnSpc>
                <a:spcPct val="100000"/>
              </a:lnSpc>
              <a:spcBef>
                <a:spcPts val="0"/>
              </a:spcBef>
              <a:spcAft>
                <a:spcPts val="0"/>
              </a:spcAft>
              <a:buSzPts val="1500"/>
              <a:buFont typeface="Space Grotesk Medium"/>
              <a:buNone/>
              <a:defRPr sz="1500">
                <a:highlight>
                  <a:schemeClr val="lt2"/>
                </a:highlight>
                <a:latin typeface="Space Grotesk Medium"/>
                <a:ea typeface="Space Grotesk Medium"/>
                <a:cs typeface="Space Grotesk Medium"/>
                <a:sym typeface="Space Grotesk Medium"/>
              </a:defRPr>
            </a:lvl1pPr>
            <a:lvl2pPr lvl="1">
              <a:lnSpc>
                <a:spcPct val="100000"/>
              </a:lnSpc>
              <a:spcBef>
                <a:spcPts val="0"/>
              </a:spcBef>
              <a:spcAft>
                <a:spcPts val="0"/>
              </a:spcAft>
              <a:buClr>
                <a:schemeClr val="dk1"/>
              </a:buClr>
              <a:buSzPts val="1500"/>
              <a:buFont typeface="Space Grotesk Medium"/>
              <a:buNone/>
              <a:defRPr sz="1500">
                <a:highlight>
                  <a:schemeClr val="accent5"/>
                </a:highlight>
                <a:latin typeface="Space Grotesk Medium"/>
                <a:ea typeface="Space Grotesk Medium"/>
                <a:cs typeface="Space Grotesk Medium"/>
                <a:sym typeface="Space Grotesk Medium"/>
              </a:defRPr>
            </a:lvl2pPr>
            <a:lvl3pPr lvl="2">
              <a:lnSpc>
                <a:spcPct val="100000"/>
              </a:lnSpc>
              <a:spcBef>
                <a:spcPts val="0"/>
              </a:spcBef>
              <a:spcAft>
                <a:spcPts val="0"/>
              </a:spcAft>
              <a:buClr>
                <a:schemeClr val="dk1"/>
              </a:buClr>
              <a:buSzPts val="1500"/>
              <a:buFont typeface="Space Grotesk Medium"/>
              <a:buNone/>
              <a:defRPr sz="1500">
                <a:highlight>
                  <a:schemeClr val="accent5"/>
                </a:highlight>
                <a:latin typeface="Space Grotesk Medium"/>
                <a:ea typeface="Space Grotesk Medium"/>
                <a:cs typeface="Space Grotesk Medium"/>
                <a:sym typeface="Space Grotesk Medium"/>
              </a:defRPr>
            </a:lvl3pPr>
            <a:lvl4pPr lvl="3">
              <a:lnSpc>
                <a:spcPct val="100000"/>
              </a:lnSpc>
              <a:spcBef>
                <a:spcPts val="0"/>
              </a:spcBef>
              <a:spcAft>
                <a:spcPts val="0"/>
              </a:spcAft>
              <a:buClr>
                <a:schemeClr val="dk1"/>
              </a:buClr>
              <a:buSzPts val="1500"/>
              <a:buFont typeface="Space Grotesk Medium"/>
              <a:buNone/>
              <a:defRPr sz="1500">
                <a:highlight>
                  <a:schemeClr val="accent5"/>
                </a:highlight>
                <a:latin typeface="Space Grotesk Medium"/>
                <a:ea typeface="Space Grotesk Medium"/>
                <a:cs typeface="Space Grotesk Medium"/>
                <a:sym typeface="Space Grotesk Medium"/>
              </a:defRPr>
            </a:lvl4pPr>
            <a:lvl5pPr lvl="4">
              <a:lnSpc>
                <a:spcPct val="100000"/>
              </a:lnSpc>
              <a:spcBef>
                <a:spcPts val="0"/>
              </a:spcBef>
              <a:spcAft>
                <a:spcPts val="0"/>
              </a:spcAft>
              <a:buClr>
                <a:schemeClr val="dk1"/>
              </a:buClr>
              <a:buSzPts val="1500"/>
              <a:buFont typeface="Space Grotesk Medium"/>
              <a:buNone/>
              <a:defRPr sz="1500">
                <a:highlight>
                  <a:schemeClr val="accent5"/>
                </a:highlight>
                <a:latin typeface="Space Grotesk Medium"/>
                <a:ea typeface="Space Grotesk Medium"/>
                <a:cs typeface="Space Grotesk Medium"/>
                <a:sym typeface="Space Grotesk Medium"/>
              </a:defRPr>
            </a:lvl5pPr>
            <a:lvl6pPr lvl="5">
              <a:lnSpc>
                <a:spcPct val="100000"/>
              </a:lnSpc>
              <a:spcBef>
                <a:spcPts val="0"/>
              </a:spcBef>
              <a:spcAft>
                <a:spcPts val="0"/>
              </a:spcAft>
              <a:buClr>
                <a:schemeClr val="dk1"/>
              </a:buClr>
              <a:buSzPts val="1500"/>
              <a:buFont typeface="Space Grotesk Medium"/>
              <a:buNone/>
              <a:defRPr sz="1500">
                <a:highlight>
                  <a:schemeClr val="accent5"/>
                </a:highlight>
                <a:latin typeface="Space Grotesk Medium"/>
                <a:ea typeface="Space Grotesk Medium"/>
                <a:cs typeface="Space Grotesk Medium"/>
                <a:sym typeface="Space Grotesk Medium"/>
              </a:defRPr>
            </a:lvl6pPr>
            <a:lvl7pPr lvl="6">
              <a:lnSpc>
                <a:spcPct val="100000"/>
              </a:lnSpc>
              <a:spcBef>
                <a:spcPts val="0"/>
              </a:spcBef>
              <a:spcAft>
                <a:spcPts val="0"/>
              </a:spcAft>
              <a:buClr>
                <a:schemeClr val="dk1"/>
              </a:buClr>
              <a:buSzPts val="1500"/>
              <a:buFont typeface="Space Grotesk Medium"/>
              <a:buNone/>
              <a:defRPr sz="1500">
                <a:highlight>
                  <a:schemeClr val="accent5"/>
                </a:highlight>
                <a:latin typeface="Space Grotesk Medium"/>
                <a:ea typeface="Space Grotesk Medium"/>
                <a:cs typeface="Space Grotesk Medium"/>
                <a:sym typeface="Space Grotesk Medium"/>
              </a:defRPr>
            </a:lvl7pPr>
            <a:lvl8pPr lvl="7">
              <a:lnSpc>
                <a:spcPct val="100000"/>
              </a:lnSpc>
              <a:spcBef>
                <a:spcPts val="0"/>
              </a:spcBef>
              <a:spcAft>
                <a:spcPts val="0"/>
              </a:spcAft>
              <a:buClr>
                <a:schemeClr val="dk1"/>
              </a:buClr>
              <a:buSzPts val="1500"/>
              <a:buFont typeface="Space Grotesk Medium"/>
              <a:buNone/>
              <a:defRPr sz="1500">
                <a:highlight>
                  <a:schemeClr val="accent5"/>
                </a:highlight>
                <a:latin typeface="Space Grotesk Medium"/>
                <a:ea typeface="Space Grotesk Medium"/>
                <a:cs typeface="Space Grotesk Medium"/>
                <a:sym typeface="Space Grotesk Medium"/>
              </a:defRPr>
            </a:lvl8pPr>
            <a:lvl9pPr lvl="8">
              <a:lnSpc>
                <a:spcPct val="100000"/>
              </a:lnSpc>
              <a:spcBef>
                <a:spcPts val="0"/>
              </a:spcBef>
              <a:spcAft>
                <a:spcPts val="0"/>
              </a:spcAft>
              <a:buClr>
                <a:schemeClr val="dk1"/>
              </a:buClr>
              <a:buSzPts val="1500"/>
              <a:buFont typeface="Space Grotesk Medium"/>
              <a:buNone/>
              <a:defRPr sz="1500">
                <a:highlight>
                  <a:schemeClr val="accent5"/>
                </a:highlight>
                <a:latin typeface="Space Grotesk Medium"/>
                <a:ea typeface="Space Grotesk Medium"/>
                <a:cs typeface="Space Grotesk Medium"/>
                <a:sym typeface="Space Grotesk Medium"/>
              </a:defRPr>
            </a:lvl9pPr>
          </a:lstStyle>
          <a:p/>
        </p:txBody>
      </p:sp>
      <p:sp>
        <p:nvSpPr>
          <p:cNvPr id="196" name="Google Shape;196;p12"/>
          <p:cNvSpPr txBox="1"/>
          <p:nvPr>
            <p:ph type="title"/>
          </p:nvPr>
        </p:nvSpPr>
        <p:spPr>
          <a:xfrm>
            <a:off x="7520025" y="949950"/>
            <a:ext cx="846900" cy="374100"/>
          </a:xfrm>
          <a:prstGeom prst="rect">
            <a:avLst/>
          </a:prstGeom>
        </p:spPr>
        <p:txBody>
          <a:bodyPr anchorCtr="0" anchor="ctr" bIns="91425" lIns="91425" spcFirstLastPara="1" rIns="91425" wrap="square" tIns="91425">
            <a:noAutofit/>
          </a:bodyPr>
          <a:lstStyle>
            <a:lvl1pPr lvl="0" algn="ctr">
              <a:lnSpc>
                <a:spcPct val="90000"/>
              </a:lnSpc>
              <a:spcBef>
                <a:spcPts val="0"/>
              </a:spcBef>
              <a:spcAft>
                <a:spcPts val="0"/>
              </a:spcAft>
              <a:buSzPts val="2800"/>
              <a:buNone/>
              <a:defRPr sz="1000">
                <a:latin typeface="Space Grotesk"/>
                <a:ea typeface="Space Grotesk"/>
                <a:cs typeface="Space Grotesk"/>
                <a:sym typeface="Space Grotesk"/>
              </a:defRPr>
            </a:lvl1pPr>
            <a:lvl2pPr lvl="1" algn="ctr">
              <a:lnSpc>
                <a:spcPct val="115000"/>
              </a:lnSpc>
              <a:spcBef>
                <a:spcPts val="0"/>
              </a:spcBef>
              <a:spcAft>
                <a:spcPts val="0"/>
              </a:spcAft>
              <a:buSzPts val="2800"/>
              <a:buNone/>
              <a:defRPr sz="1000"/>
            </a:lvl2pPr>
            <a:lvl3pPr lvl="2" algn="ctr">
              <a:lnSpc>
                <a:spcPct val="115000"/>
              </a:lnSpc>
              <a:spcBef>
                <a:spcPts val="0"/>
              </a:spcBef>
              <a:spcAft>
                <a:spcPts val="0"/>
              </a:spcAft>
              <a:buSzPts val="2800"/>
              <a:buNone/>
              <a:defRPr sz="1000"/>
            </a:lvl3pPr>
            <a:lvl4pPr lvl="3" algn="ctr">
              <a:lnSpc>
                <a:spcPct val="115000"/>
              </a:lnSpc>
              <a:spcBef>
                <a:spcPts val="0"/>
              </a:spcBef>
              <a:spcAft>
                <a:spcPts val="0"/>
              </a:spcAft>
              <a:buSzPts val="2800"/>
              <a:buNone/>
              <a:defRPr sz="1000"/>
            </a:lvl4pPr>
            <a:lvl5pPr lvl="4" algn="ctr">
              <a:lnSpc>
                <a:spcPct val="115000"/>
              </a:lnSpc>
              <a:spcBef>
                <a:spcPts val="0"/>
              </a:spcBef>
              <a:spcAft>
                <a:spcPts val="0"/>
              </a:spcAft>
              <a:buSzPts val="2800"/>
              <a:buNone/>
              <a:defRPr sz="1000"/>
            </a:lvl5pPr>
            <a:lvl6pPr lvl="5" algn="ctr">
              <a:lnSpc>
                <a:spcPct val="115000"/>
              </a:lnSpc>
              <a:spcBef>
                <a:spcPts val="0"/>
              </a:spcBef>
              <a:spcAft>
                <a:spcPts val="0"/>
              </a:spcAft>
              <a:buSzPts val="2800"/>
              <a:buNone/>
              <a:defRPr sz="1000"/>
            </a:lvl6pPr>
            <a:lvl7pPr lvl="6" algn="ctr">
              <a:lnSpc>
                <a:spcPct val="115000"/>
              </a:lnSpc>
              <a:spcBef>
                <a:spcPts val="0"/>
              </a:spcBef>
              <a:spcAft>
                <a:spcPts val="0"/>
              </a:spcAft>
              <a:buSzPts val="2800"/>
              <a:buNone/>
              <a:defRPr sz="1000"/>
            </a:lvl7pPr>
            <a:lvl8pPr lvl="7" algn="ctr">
              <a:lnSpc>
                <a:spcPct val="115000"/>
              </a:lnSpc>
              <a:spcBef>
                <a:spcPts val="0"/>
              </a:spcBef>
              <a:spcAft>
                <a:spcPts val="0"/>
              </a:spcAft>
              <a:buSzPts val="2800"/>
              <a:buNone/>
              <a:defRPr sz="1000"/>
            </a:lvl8pPr>
            <a:lvl9pPr lvl="8" algn="ctr">
              <a:lnSpc>
                <a:spcPct val="115000"/>
              </a:lnSpc>
              <a:spcBef>
                <a:spcPts val="0"/>
              </a:spcBef>
              <a:spcAft>
                <a:spcPts val="0"/>
              </a:spcAft>
              <a:buSzPts val="2800"/>
              <a:buNone/>
              <a:defRPr sz="1000"/>
            </a:lvl9pPr>
          </a:lstStyle>
          <a:p/>
        </p:txBody>
      </p:sp>
      <p:sp>
        <p:nvSpPr>
          <p:cNvPr id="197" name="Google Shape;197;p12"/>
          <p:cNvSpPr txBox="1"/>
          <p:nvPr>
            <p:ph idx="3" type="title"/>
          </p:nvPr>
        </p:nvSpPr>
        <p:spPr>
          <a:xfrm>
            <a:off x="4390704" y="2378650"/>
            <a:ext cx="846900" cy="374100"/>
          </a:xfrm>
          <a:prstGeom prst="rect">
            <a:avLst/>
          </a:prstGeom>
        </p:spPr>
        <p:txBody>
          <a:bodyPr anchorCtr="0" anchor="ctr" bIns="91425" lIns="91425" spcFirstLastPara="1" rIns="91425" wrap="square" tIns="91425">
            <a:noAutofit/>
          </a:bodyPr>
          <a:lstStyle>
            <a:lvl1pPr lvl="0" algn="ctr">
              <a:lnSpc>
                <a:spcPct val="90000"/>
              </a:lnSpc>
              <a:spcBef>
                <a:spcPts val="0"/>
              </a:spcBef>
              <a:spcAft>
                <a:spcPts val="0"/>
              </a:spcAft>
              <a:buSzPts val="2800"/>
              <a:buNone/>
              <a:defRPr sz="1000">
                <a:latin typeface="Space Grotesk"/>
                <a:ea typeface="Space Grotesk"/>
                <a:cs typeface="Space Grotesk"/>
                <a:sym typeface="Space Grotesk"/>
              </a:defRPr>
            </a:lvl1pPr>
            <a:lvl2pPr lvl="1" algn="ctr">
              <a:lnSpc>
                <a:spcPct val="115000"/>
              </a:lnSpc>
              <a:spcBef>
                <a:spcPts val="0"/>
              </a:spcBef>
              <a:spcAft>
                <a:spcPts val="0"/>
              </a:spcAft>
              <a:buSzPts val="2800"/>
              <a:buNone/>
              <a:defRPr sz="1000"/>
            </a:lvl2pPr>
            <a:lvl3pPr lvl="2" algn="ctr">
              <a:lnSpc>
                <a:spcPct val="115000"/>
              </a:lnSpc>
              <a:spcBef>
                <a:spcPts val="0"/>
              </a:spcBef>
              <a:spcAft>
                <a:spcPts val="0"/>
              </a:spcAft>
              <a:buSzPts val="2800"/>
              <a:buNone/>
              <a:defRPr sz="1000"/>
            </a:lvl3pPr>
            <a:lvl4pPr lvl="3" algn="ctr">
              <a:lnSpc>
                <a:spcPct val="115000"/>
              </a:lnSpc>
              <a:spcBef>
                <a:spcPts val="0"/>
              </a:spcBef>
              <a:spcAft>
                <a:spcPts val="0"/>
              </a:spcAft>
              <a:buSzPts val="2800"/>
              <a:buNone/>
              <a:defRPr sz="1000"/>
            </a:lvl4pPr>
            <a:lvl5pPr lvl="4" algn="ctr">
              <a:lnSpc>
                <a:spcPct val="115000"/>
              </a:lnSpc>
              <a:spcBef>
                <a:spcPts val="0"/>
              </a:spcBef>
              <a:spcAft>
                <a:spcPts val="0"/>
              </a:spcAft>
              <a:buSzPts val="2800"/>
              <a:buNone/>
              <a:defRPr sz="1000"/>
            </a:lvl5pPr>
            <a:lvl6pPr lvl="5" algn="ctr">
              <a:lnSpc>
                <a:spcPct val="115000"/>
              </a:lnSpc>
              <a:spcBef>
                <a:spcPts val="0"/>
              </a:spcBef>
              <a:spcAft>
                <a:spcPts val="0"/>
              </a:spcAft>
              <a:buSzPts val="2800"/>
              <a:buNone/>
              <a:defRPr sz="1000"/>
            </a:lvl6pPr>
            <a:lvl7pPr lvl="6" algn="ctr">
              <a:lnSpc>
                <a:spcPct val="115000"/>
              </a:lnSpc>
              <a:spcBef>
                <a:spcPts val="0"/>
              </a:spcBef>
              <a:spcAft>
                <a:spcPts val="0"/>
              </a:spcAft>
              <a:buSzPts val="2800"/>
              <a:buNone/>
              <a:defRPr sz="1000"/>
            </a:lvl7pPr>
            <a:lvl8pPr lvl="7" algn="ctr">
              <a:lnSpc>
                <a:spcPct val="115000"/>
              </a:lnSpc>
              <a:spcBef>
                <a:spcPts val="0"/>
              </a:spcBef>
              <a:spcAft>
                <a:spcPts val="0"/>
              </a:spcAft>
              <a:buSzPts val="2800"/>
              <a:buNone/>
              <a:defRPr sz="1000"/>
            </a:lvl8pPr>
            <a:lvl9pPr lvl="8" algn="ctr">
              <a:lnSpc>
                <a:spcPct val="115000"/>
              </a:lnSpc>
              <a:spcBef>
                <a:spcPts val="0"/>
              </a:spcBef>
              <a:spcAft>
                <a:spcPts val="0"/>
              </a:spcAft>
              <a:buSzPts val="2800"/>
              <a:buNone/>
              <a:defRPr sz="1000"/>
            </a:lvl9pPr>
          </a:lstStyle>
          <a:p/>
        </p:txBody>
      </p:sp>
      <p:sp>
        <p:nvSpPr>
          <p:cNvPr id="198" name="Google Shape;198;p12"/>
          <p:cNvSpPr txBox="1"/>
          <p:nvPr>
            <p:ph idx="4" type="title"/>
          </p:nvPr>
        </p:nvSpPr>
        <p:spPr>
          <a:xfrm>
            <a:off x="5919225" y="2264275"/>
            <a:ext cx="846900" cy="374100"/>
          </a:xfrm>
          <a:prstGeom prst="rect">
            <a:avLst/>
          </a:prstGeom>
        </p:spPr>
        <p:txBody>
          <a:bodyPr anchorCtr="0" anchor="ctr" bIns="91425" lIns="91425" spcFirstLastPara="1" rIns="91425" wrap="square" tIns="91425">
            <a:noAutofit/>
          </a:bodyPr>
          <a:lstStyle>
            <a:lvl1pPr lvl="0" algn="ctr">
              <a:lnSpc>
                <a:spcPct val="90000"/>
              </a:lnSpc>
              <a:spcBef>
                <a:spcPts val="0"/>
              </a:spcBef>
              <a:spcAft>
                <a:spcPts val="0"/>
              </a:spcAft>
              <a:buSzPts val="2800"/>
              <a:buNone/>
              <a:defRPr sz="1000">
                <a:latin typeface="Space Grotesk"/>
                <a:ea typeface="Space Grotesk"/>
                <a:cs typeface="Space Grotesk"/>
                <a:sym typeface="Space Grotesk"/>
              </a:defRPr>
            </a:lvl1pPr>
            <a:lvl2pPr lvl="1" algn="ctr">
              <a:lnSpc>
                <a:spcPct val="115000"/>
              </a:lnSpc>
              <a:spcBef>
                <a:spcPts val="0"/>
              </a:spcBef>
              <a:spcAft>
                <a:spcPts val="0"/>
              </a:spcAft>
              <a:buSzPts val="2800"/>
              <a:buNone/>
              <a:defRPr sz="1000"/>
            </a:lvl2pPr>
            <a:lvl3pPr lvl="2" algn="ctr">
              <a:lnSpc>
                <a:spcPct val="115000"/>
              </a:lnSpc>
              <a:spcBef>
                <a:spcPts val="0"/>
              </a:spcBef>
              <a:spcAft>
                <a:spcPts val="0"/>
              </a:spcAft>
              <a:buSzPts val="2800"/>
              <a:buNone/>
              <a:defRPr sz="1000"/>
            </a:lvl3pPr>
            <a:lvl4pPr lvl="3" algn="ctr">
              <a:lnSpc>
                <a:spcPct val="115000"/>
              </a:lnSpc>
              <a:spcBef>
                <a:spcPts val="0"/>
              </a:spcBef>
              <a:spcAft>
                <a:spcPts val="0"/>
              </a:spcAft>
              <a:buSzPts val="2800"/>
              <a:buNone/>
              <a:defRPr sz="1000"/>
            </a:lvl4pPr>
            <a:lvl5pPr lvl="4" algn="ctr">
              <a:lnSpc>
                <a:spcPct val="115000"/>
              </a:lnSpc>
              <a:spcBef>
                <a:spcPts val="0"/>
              </a:spcBef>
              <a:spcAft>
                <a:spcPts val="0"/>
              </a:spcAft>
              <a:buSzPts val="2800"/>
              <a:buNone/>
              <a:defRPr sz="1000"/>
            </a:lvl5pPr>
            <a:lvl6pPr lvl="5" algn="ctr">
              <a:lnSpc>
                <a:spcPct val="115000"/>
              </a:lnSpc>
              <a:spcBef>
                <a:spcPts val="0"/>
              </a:spcBef>
              <a:spcAft>
                <a:spcPts val="0"/>
              </a:spcAft>
              <a:buSzPts val="2800"/>
              <a:buNone/>
              <a:defRPr sz="1000"/>
            </a:lvl6pPr>
            <a:lvl7pPr lvl="6" algn="ctr">
              <a:lnSpc>
                <a:spcPct val="115000"/>
              </a:lnSpc>
              <a:spcBef>
                <a:spcPts val="0"/>
              </a:spcBef>
              <a:spcAft>
                <a:spcPts val="0"/>
              </a:spcAft>
              <a:buSzPts val="2800"/>
              <a:buNone/>
              <a:defRPr sz="1000"/>
            </a:lvl7pPr>
            <a:lvl8pPr lvl="7" algn="ctr">
              <a:lnSpc>
                <a:spcPct val="115000"/>
              </a:lnSpc>
              <a:spcBef>
                <a:spcPts val="0"/>
              </a:spcBef>
              <a:spcAft>
                <a:spcPts val="0"/>
              </a:spcAft>
              <a:buSzPts val="2800"/>
              <a:buNone/>
              <a:defRPr sz="1000"/>
            </a:lvl8pPr>
            <a:lvl9pPr lvl="8" algn="ctr">
              <a:lnSpc>
                <a:spcPct val="115000"/>
              </a:lnSpc>
              <a:spcBef>
                <a:spcPts val="0"/>
              </a:spcBef>
              <a:spcAft>
                <a:spcPts val="0"/>
              </a:spcAft>
              <a:buSzPts val="2800"/>
              <a:buNone/>
              <a:defRPr sz="1000"/>
            </a:lvl9pPr>
          </a:lstStyle>
          <a:p/>
        </p:txBody>
      </p:sp>
      <p:sp>
        <p:nvSpPr>
          <p:cNvPr id="199" name="Google Shape;199;p12"/>
          <p:cNvSpPr txBox="1"/>
          <p:nvPr>
            <p:ph idx="5" type="title"/>
          </p:nvPr>
        </p:nvSpPr>
        <p:spPr>
          <a:xfrm>
            <a:off x="7251700" y="2378650"/>
            <a:ext cx="846900" cy="374100"/>
          </a:xfrm>
          <a:prstGeom prst="rect">
            <a:avLst/>
          </a:prstGeom>
        </p:spPr>
        <p:txBody>
          <a:bodyPr anchorCtr="0" anchor="ctr" bIns="91425" lIns="91425" spcFirstLastPara="1" rIns="91425" wrap="square" tIns="91425">
            <a:noAutofit/>
          </a:bodyPr>
          <a:lstStyle>
            <a:lvl1pPr lvl="0" algn="ctr">
              <a:lnSpc>
                <a:spcPct val="90000"/>
              </a:lnSpc>
              <a:spcBef>
                <a:spcPts val="0"/>
              </a:spcBef>
              <a:spcAft>
                <a:spcPts val="0"/>
              </a:spcAft>
              <a:buSzPts val="2800"/>
              <a:buNone/>
              <a:defRPr sz="1000">
                <a:solidFill>
                  <a:schemeClr val="accent2"/>
                </a:solidFill>
                <a:latin typeface="Space Grotesk"/>
                <a:ea typeface="Space Grotesk"/>
                <a:cs typeface="Space Grotesk"/>
                <a:sym typeface="Space Grotesk"/>
              </a:defRPr>
            </a:lvl1pPr>
            <a:lvl2pPr lvl="1" algn="ctr">
              <a:lnSpc>
                <a:spcPct val="115000"/>
              </a:lnSpc>
              <a:spcBef>
                <a:spcPts val="0"/>
              </a:spcBef>
              <a:spcAft>
                <a:spcPts val="0"/>
              </a:spcAft>
              <a:buSzPts val="2800"/>
              <a:buNone/>
              <a:defRPr sz="1000"/>
            </a:lvl2pPr>
            <a:lvl3pPr lvl="2" algn="ctr">
              <a:lnSpc>
                <a:spcPct val="115000"/>
              </a:lnSpc>
              <a:spcBef>
                <a:spcPts val="0"/>
              </a:spcBef>
              <a:spcAft>
                <a:spcPts val="0"/>
              </a:spcAft>
              <a:buSzPts val="2800"/>
              <a:buNone/>
              <a:defRPr sz="1000"/>
            </a:lvl3pPr>
            <a:lvl4pPr lvl="3" algn="ctr">
              <a:lnSpc>
                <a:spcPct val="115000"/>
              </a:lnSpc>
              <a:spcBef>
                <a:spcPts val="0"/>
              </a:spcBef>
              <a:spcAft>
                <a:spcPts val="0"/>
              </a:spcAft>
              <a:buSzPts val="2800"/>
              <a:buNone/>
              <a:defRPr sz="1000"/>
            </a:lvl4pPr>
            <a:lvl5pPr lvl="4" algn="ctr">
              <a:lnSpc>
                <a:spcPct val="115000"/>
              </a:lnSpc>
              <a:spcBef>
                <a:spcPts val="0"/>
              </a:spcBef>
              <a:spcAft>
                <a:spcPts val="0"/>
              </a:spcAft>
              <a:buSzPts val="2800"/>
              <a:buNone/>
              <a:defRPr sz="1000"/>
            </a:lvl5pPr>
            <a:lvl6pPr lvl="5" algn="ctr">
              <a:lnSpc>
                <a:spcPct val="115000"/>
              </a:lnSpc>
              <a:spcBef>
                <a:spcPts val="0"/>
              </a:spcBef>
              <a:spcAft>
                <a:spcPts val="0"/>
              </a:spcAft>
              <a:buSzPts val="2800"/>
              <a:buNone/>
              <a:defRPr sz="1000"/>
            </a:lvl6pPr>
            <a:lvl7pPr lvl="6" algn="ctr">
              <a:lnSpc>
                <a:spcPct val="115000"/>
              </a:lnSpc>
              <a:spcBef>
                <a:spcPts val="0"/>
              </a:spcBef>
              <a:spcAft>
                <a:spcPts val="0"/>
              </a:spcAft>
              <a:buSzPts val="2800"/>
              <a:buNone/>
              <a:defRPr sz="1000"/>
            </a:lvl7pPr>
            <a:lvl8pPr lvl="7" algn="ctr">
              <a:lnSpc>
                <a:spcPct val="115000"/>
              </a:lnSpc>
              <a:spcBef>
                <a:spcPts val="0"/>
              </a:spcBef>
              <a:spcAft>
                <a:spcPts val="0"/>
              </a:spcAft>
              <a:buSzPts val="2800"/>
              <a:buNone/>
              <a:defRPr sz="1000"/>
            </a:lvl8pPr>
            <a:lvl9pPr lvl="8" algn="ctr">
              <a:lnSpc>
                <a:spcPct val="115000"/>
              </a:lnSpc>
              <a:spcBef>
                <a:spcPts val="0"/>
              </a:spcBef>
              <a:spcAft>
                <a:spcPts val="0"/>
              </a:spcAft>
              <a:buSzPts val="2800"/>
              <a:buNone/>
              <a:defRPr sz="1000"/>
            </a:lvl9pPr>
          </a:lstStyle>
          <a:p/>
        </p:txBody>
      </p:sp>
      <p:sp>
        <p:nvSpPr>
          <p:cNvPr id="200" name="Google Shape;200;p12"/>
          <p:cNvSpPr txBox="1"/>
          <p:nvPr>
            <p:ph idx="6" type="title"/>
          </p:nvPr>
        </p:nvSpPr>
        <p:spPr>
          <a:xfrm>
            <a:off x="4390704" y="3906725"/>
            <a:ext cx="846900" cy="374100"/>
          </a:xfrm>
          <a:prstGeom prst="rect">
            <a:avLst/>
          </a:prstGeom>
        </p:spPr>
        <p:txBody>
          <a:bodyPr anchorCtr="0" anchor="ctr" bIns="91425" lIns="91425" spcFirstLastPara="1" rIns="91425" wrap="square" tIns="91425">
            <a:noAutofit/>
          </a:bodyPr>
          <a:lstStyle>
            <a:lvl1pPr lvl="0" algn="ctr">
              <a:lnSpc>
                <a:spcPct val="90000"/>
              </a:lnSpc>
              <a:spcBef>
                <a:spcPts val="0"/>
              </a:spcBef>
              <a:spcAft>
                <a:spcPts val="0"/>
              </a:spcAft>
              <a:buSzPts val="2800"/>
              <a:buNone/>
              <a:defRPr sz="1000">
                <a:solidFill>
                  <a:schemeClr val="accent2"/>
                </a:solidFill>
                <a:latin typeface="Space Grotesk"/>
                <a:ea typeface="Space Grotesk"/>
                <a:cs typeface="Space Grotesk"/>
                <a:sym typeface="Space Grotesk"/>
              </a:defRPr>
            </a:lvl1pPr>
            <a:lvl2pPr lvl="1" algn="ctr">
              <a:lnSpc>
                <a:spcPct val="115000"/>
              </a:lnSpc>
              <a:spcBef>
                <a:spcPts val="0"/>
              </a:spcBef>
              <a:spcAft>
                <a:spcPts val="0"/>
              </a:spcAft>
              <a:buSzPts val="2800"/>
              <a:buNone/>
              <a:defRPr sz="1000">
                <a:solidFill>
                  <a:schemeClr val="lt2"/>
                </a:solidFill>
              </a:defRPr>
            </a:lvl2pPr>
            <a:lvl3pPr lvl="2" algn="ctr">
              <a:lnSpc>
                <a:spcPct val="115000"/>
              </a:lnSpc>
              <a:spcBef>
                <a:spcPts val="0"/>
              </a:spcBef>
              <a:spcAft>
                <a:spcPts val="0"/>
              </a:spcAft>
              <a:buSzPts val="2800"/>
              <a:buNone/>
              <a:defRPr sz="1000">
                <a:solidFill>
                  <a:schemeClr val="lt2"/>
                </a:solidFill>
              </a:defRPr>
            </a:lvl3pPr>
            <a:lvl4pPr lvl="3" algn="ctr">
              <a:lnSpc>
                <a:spcPct val="115000"/>
              </a:lnSpc>
              <a:spcBef>
                <a:spcPts val="0"/>
              </a:spcBef>
              <a:spcAft>
                <a:spcPts val="0"/>
              </a:spcAft>
              <a:buSzPts val="2800"/>
              <a:buNone/>
              <a:defRPr sz="1000">
                <a:solidFill>
                  <a:schemeClr val="lt2"/>
                </a:solidFill>
              </a:defRPr>
            </a:lvl4pPr>
            <a:lvl5pPr lvl="4" algn="ctr">
              <a:lnSpc>
                <a:spcPct val="115000"/>
              </a:lnSpc>
              <a:spcBef>
                <a:spcPts val="0"/>
              </a:spcBef>
              <a:spcAft>
                <a:spcPts val="0"/>
              </a:spcAft>
              <a:buSzPts val="2800"/>
              <a:buNone/>
              <a:defRPr sz="1000">
                <a:solidFill>
                  <a:schemeClr val="lt2"/>
                </a:solidFill>
              </a:defRPr>
            </a:lvl5pPr>
            <a:lvl6pPr lvl="5" algn="ctr">
              <a:lnSpc>
                <a:spcPct val="115000"/>
              </a:lnSpc>
              <a:spcBef>
                <a:spcPts val="0"/>
              </a:spcBef>
              <a:spcAft>
                <a:spcPts val="0"/>
              </a:spcAft>
              <a:buSzPts val="2800"/>
              <a:buNone/>
              <a:defRPr sz="1000">
                <a:solidFill>
                  <a:schemeClr val="lt2"/>
                </a:solidFill>
              </a:defRPr>
            </a:lvl6pPr>
            <a:lvl7pPr lvl="6" algn="ctr">
              <a:lnSpc>
                <a:spcPct val="115000"/>
              </a:lnSpc>
              <a:spcBef>
                <a:spcPts val="0"/>
              </a:spcBef>
              <a:spcAft>
                <a:spcPts val="0"/>
              </a:spcAft>
              <a:buSzPts val="2800"/>
              <a:buNone/>
              <a:defRPr sz="1000">
                <a:solidFill>
                  <a:schemeClr val="lt2"/>
                </a:solidFill>
              </a:defRPr>
            </a:lvl7pPr>
            <a:lvl8pPr lvl="7" algn="ctr">
              <a:lnSpc>
                <a:spcPct val="115000"/>
              </a:lnSpc>
              <a:spcBef>
                <a:spcPts val="0"/>
              </a:spcBef>
              <a:spcAft>
                <a:spcPts val="0"/>
              </a:spcAft>
              <a:buSzPts val="2800"/>
              <a:buNone/>
              <a:defRPr sz="1000">
                <a:solidFill>
                  <a:schemeClr val="lt2"/>
                </a:solidFill>
              </a:defRPr>
            </a:lvl8pPr>
            <a:lvl9pPr lvl="8" algn="ctr">
              <a:lnSpc>
                <a:spcPct val="115000"/>
              </a:lnSpc>
              <a:spcBef>
                <a:spcPts val="0"/>
              </a:spcBef>
              <a:spcAft>
                <a:spcPts val="0"/>
              </a:spcAft>
              <a:buSzPts val="2800"/>
              <a:buNone/>
              <a:defRPr sz="1000">
                <a:solidFill>
                  <a:schemeClr val="lt2"/>
                </a:solidFill>
              </a:defRPr>
            </a:lvl9pPr>
          </a:lstStyle>
          <a:p/>
        </p:txBody>
      </p:sp>
      <p:sp>
        <p:nvSpPr>
          <p:cNvPr id="201" name="Google Shape;201;p12"/>
          <p:cNvSpPr txBox="1"/>
          <p:nvPr>
            <p:ph idx="7" type="title"/>
          </p:nvPr>
        </p:nvSpPr>
        <p:spPr>
          <a:xfrm>
            <a:off x="5919225" y="3768600"/>
            <a:ext cx="846900" cy="374100"/>
          </a:xfrm>
          <a:prstGeom prst="rect">
            <a:avLst/>
          </a:prstGeom>
        </p:spPr>
        <p:txBody>
          <a:bodyPr anchorCtr="0" anchor="ctr" bIns="91425" lIns="91425" spcFirstLastPara="1" rIns="91425" wrap="square" tIns="91425">
            <a:noAutofit/>
          </a:bodyPr>
          <a:lstStyle>
            <a:lvl1pPr lvl="0" algn="ctr">
              <a:lnSpc>
                <a:spcPct val="90000"/>
              </a:lnSpc>
              <a:spcBef>
                <a:spcPts val="0"/>
              </a:spcBef>
              <a:spcAft>
                <a:spcPts val="0"/>
              </a:spcAft>
              <a:buSzPts val="2800"/>
              <a:buNone/>
              <a:defRPr sz="1000">
                <a:latin typeface="Space Grotesk"/>
                <a:ea typeface="Space Grotesk"/>
                <a:cs typeface="Space Grotesk"/>
                <a:sym typeface="Space Grotesk"/>
              </a:defRPr>
            </a:lvl1pPr>
            <a:lvl2pPr lvl="1" algn="ctr">
              <a:lnSpc>
                <a:spcPct val="115000"/>
              </a:lnSpc>
              <a:spcBef>
                <a:spcPts val="0"/>
              </a:spcBef>
              <a:spcAft>
                <a:spcPts val="0"/>
              </a:spcAft>
              <a:buSzPts val="2800"/>
              <a:buNone/>
              <a:defRPr sz="1000"/>
            </a:lvl2pPr>
            <a:lvl3pPr lvl="2" algn="ctr">
              <a:lnSpc>
                <a:spcPct val="115000"/>
              </a:lnSpc>
              <a:spcBef>
                <a:spcPts val="0"/>
              </a:spcBef>
              <a:spcAft>
                <a:spcPts val="0"/>
              </a:spcAft>
              <a:buSzPts val="2800"/>
              <a:buNone/>
              <a:defRPr sz="1000"/>
            </a:lvl3pPr>
            <a:lvl4pPr lvl="3" algn="ctr">
              <a:lnSpc>
                <a:spcPct val="115000"/>
              </a:lnSpc>
              <a:spcBef>
                <a:spcPts val="0"/>
              </a:spcBef>
              <a:spcAft>
                <a:spcPts val="0"/>
              </a:spcAft>
              <a:buSzPts val="2800"/>
              <a:buNone/>
              <a:defRPr sz="1000"/>
            </a:lvl4pPr>
            <a:lvl5pPr lvl="4" algn="ctr">
              <a:lnSpc>
                <a:spcPct val="115000"/>
              </a:lnSpc>
              <a:spcBef>
                <a:spcPts val="0"/>
              </a:spcBef>
              <a:spcAft>
                <a:spcPts val="0"/>
              </a:spcAft>
              <a:buSzPts val="2800"/>
              <a:buNone/>
              <a:defRPr sz="1000"/>
            </a:lvl5pPr>
            <a:lvl6pPr lvl="5" algn="ctr">
              <a:lnSpc>
                <a:spcPct val="115000"/>
              </a:lnSpc>
              <a:spcBef>
                <a:spcPts val="0"/>
              </a:spcBef>
              <a:spcAft>
                <a:spcPts val="0"/>
              </a:spcAft>
              <a:buSzPts val="2800"/>
              <a:buNone/>
              <a:defRPr sz="1000"/>
            </a:lvl6pPr>
            <a:lvl7pPr lvl="6" algn="ctr">
              <a:lnSpc>
                <a:spcPct val="115000"/>
              </a:lnSpc>
              <a:spcBef>
                <a:spcPts val="0"/>
              </a:spcBef>
              <a:spcAft>
                <a:spcPts val="0"/>
              </a:spcAft>
              <a:buSzPts val="2800"/>
              <a:buNone/>
              <a:defRPr sz="1000"/>
            </a:lvl7pPr>
            <a:lvl8pPr lvl="7" algn="ctr">
              <a:lnSpc>
                <a:spcPct val="115000"/>
              </a:lnSpc>
              <a:spcBef>
                <a:spcPts val="0"/>
              </a:spcBef>
              <a:spcAft>
                <a:spcPts val="0"/>
              </a:spcAft>
              <a:buSzPts val="2800"/>
              <a:buNone/>
              <a:defRPr sz="1000"/>
            </a:lvl8pPr>
            <a:lvl9pPr lvl="8" algn="ctr">
              <a:lnSpc>
                <a:spcPct val="115000"/>
              </a:lnSpc>
              <a:spcBef>
                <a:spcPts val="0"/>
              </a:spcBef>
              <a:spcAft>
                <a:spcPts val="0"/>
              </a:spcAft>
              <a:buSzPts val="2800"/>
              <a:buNone/>
              <a:defRPr sz="1000"/>
            </a:lvl9pPr>
          </a:lstStyle>
          <a:p/>
        </p:txBody>
      </p:sp>
      <p:sp>
        <p:nvSpPr>
          <p:cNvPr id="202" name="Google Shape;202;p12"/>
          <p:cNvSpPr txBox="1"/>
          <p:nvPr>
            <p:ph idx="8" type="title"/>
          </p:nvPr>
        </p:nvSpPr>
        <p:spPr>
          <a:xfrm>
            <a:off x="7520025" y="3641175"/>
            <a:ext cx="846900" cy="374100"/>
          </a:xfrm>
          <a:prstGeom prst="rect">
            <a:avLst/>
          </a:prstGeom>
        </p:spPr>
        <p:txBody>
          <a:bodyPr anchorCtr="0" anchor="ctr" bIns="91425" lIns="91425" spcFirstLastPara="1" rIns="91425" wrap="square" tIns="91425">
            <a:noAutofit/>
          </a:bodyPr>
          <a:lstStyle>
            <a:lvl1pPr lvl="0" algn="ctr">
              <a:lnSpc>
                <a:spcPct val="90000"/>
              </a:lnSpc>
              <a:spcBef>
                <a:spcPts val="0"/>
              </a:spcBef>
              <a:spcAft>
                <a:spcPts val="0"/>
              </a:spcAft>
              <a:buSzPts val="2800"/>
              <a:buNone/>
              <a:defRPr sz="1000">
                <a:solidFill>
                  <a:schemeClr val="accent5"/>
                </a:solidFill>
                <a:latin typeface="Space Grotesk"/>
                <a:ea typeface="Space Grotesk"/>
                <a:cs typeface="Space Grotesk"/>
                <a:sym typeface="Space Grotesk"/>
              </a:defRPr>
            </a:lvl1pPr>
            <a:lvl2pPr lvl="1" algn="ctr">
              <a:lnSpc>
                <a:spcPct val="115000"/>
              </a:lnSpc>
              <a:spcBef>
                <a:spcPts val="0"/>
              </a:spcBef>
              <a:spcAft>
                <a:spcPts val="0"/>
              </a:spcAft>
              <a:buSzPts val="2800"/>
              <a:buNone/>
              <a:defRPr sz="1000"/>
            </a:lvl2pPr>
            <a:lvl3pPr lvl="2" algn="ctr">
              <a:lnSpc>
                <a:spcPct val="115000"/>
              </a:lnSpc>
              <a:spcBef>
                <a:spcPts val="0"/>
              </a:spcBef>
              <a:spcAft>
                <a:spcPts val="0"/>
              </a:spcAft>
              <a:buSzPts val="2800"/>
              <a:buNone/>
              <a:defRPr sz="1000"/>
            </a:lvl3pPr>
            <a:lvl4pPr lvl="3" algn="ctr">
              <a:lnSpc>
                <a:spcPct val="115000"/>
              </a:lnSpc>
              <a:spcBef>
                <a:spcPts val="0"/>
              </a:spcBef>
              <a:spcAft>
                <a:spcPts val="0"/>
              </a:spcAft>
              <a:buSzPts val="2800"/>
              <a:buNone/>
              <a:defRPr sz="1000"/>
            </a:lvl4pPr>
            <a:lvl5pPr lvl="4" algn="ctr">
              <a:lnSpc>
                <a:spcPct val="115000"/>
              </a:lnSpc>
              <a:spcBef>
                <a:spcPts val="0"/>
              </a:spcBef>
              <a:spcAft>
                <a:spcPts val="0"/>
              </a:spcAft>
              <a:buSzPts val="2800"/>
              <a:buNone/>
              <a:defRPr sz="1000"/>
            </a:lvl5pPr>
            <a:lvl6pPr lvl="5" algn="ctr">
              <a:lnSpc>
                <a:spcPct val="115000"/>
              </a:lnSpc>
              <a:spcBef>
                <a:spcPts val="0"/>
              </a:spcBef>
              <a:spcAft>
                <a:spcPts val="0"/>
              </a:spcAft>
              <a:buSzPts val="2800"/>
              <a:buNone/>
              <a:defRPr sz="1000"/>
            </a:lvl6pPr>
            <a:lvl7pPr lvl="6" algn="ctr">
              <a:lnSpc>
                <a:spcPct val="115000"/>
              </a:lnSpc>
              <a:spcBef>
                <a:spcPts val="0"/>
              </a:spcBef>
              <a:spcAft>
                <a:spcPts val="0"/>
              </a:spcAft>
              <a:buSzPts val="2800"/>
              <a:buNone/>
              <a:defRPr sz="1000"/>
            </a:lvl7pPr>
            <a:lvl8pPr lvl="7" algn="ctr">
              <a:lnSpc>
                <a:spcPct val="115000"/>
              </a:lnSpc>
              <a:spcBef>
                <a:spcPts val="0"/>
              </a:spcBef>
              <a:spcAft>
                <a:spcPts val="0"/>
              </a:spcAft>
              <a:buSzPts val="2800"/>
              <a:buNone/>
              <a:defRPr sz="1000"/>
            </a:lvl8pPr>
            <a:lvl9pPr lvl="8" algn="ctr">
              <a:lnSpc>
                <a:spcPct val="115000"/>
              </a:lnSpc>
              <a:spcBef>
                <a:spcPts val="0"/>
              </a:spcBef>
              <a:spcAft>
                <a:spcPts val="0"/>
              </a:spcAft>
              <a:buSzPts val="2800"/>
              <a:buNone/>
              <a:defRPr sz="1000"/>
            </a:lvl9pPr>
          </a:lstStyle>
          <a:p/>
        </p:txBody>
      </p:sp>
      <p:sp>
        <p:nvSpPr>
          <p:cNvPr id="203" name="Google Shape;203;p12"/>
          <p:cNvSpPr txBox="1"/>
          <p:nvPr>
            <p:ph idx="9" type="title"/>
          </p:nvPr>
        </p:nvSpPr>
        <p:spPr>
          <a:xfrm>
            <a:off x="4390704" y="898075"/>
            <a:ext cx="846900" cy="374100"/>
          </a:xfrm>
          <a:prstGeom prst="rect">
            <a:avLst/>
          </a:prstGeom>
        </p:spPr>
        <p:txBody>
          <a:bodyPr anchorCtr="0" anchor="ctr" bIns="91425" lIns="91425" spcFirstLastPara="1" rIns="91425" wrap="square" tIns="91425">
            <a:noAutofit/>
          </a:bodyPr>
          <a:lstStyle>
            <a:lvl1pPr lvl="0" algn="ctr">
              <a:lnSpc>
                <a:spcPct val="90000"/>
              </a:lnSpc>
              <a:spcBef>
                <a:spcPts val="0"/>
              </a:spcBef>
              <a:spcAft>
                <a:spcPts val="0"/>
              </a:spcAft>
              <a:buSzPts val="2800"/>
              <a:buNone/>
              <a:defRPr sz="1000">
                <a:solidFill>
                  <a:schemeClr val="accent4"/>
                </a:solidFill>
                <a:latin typeface="Space Grotesk"/>
                <a:ea typeface="Space Grotesk"/>
                <a:cs typeface="Space Grotesk"/>
                <a:sym typeface="Space Grotesk"/>
              </a:defRPr>
            </a:lvl1pPr>
            <a:lvl2pPr lvl="1" algn="ctr">
              <a:lnSpc>
                <a:spcPct val="115000"/>
              </a:lnSpc>
              <a:spcBef>
                <a:spcPts val="0"/>
              </a:spcBef>
              <a:spcAft>
                <a:spcPts val="0"/>
              </a:spcAft>
              <a:buSzPts val="2800"/>
              <a:buNone/>
              <a:defRPr sz="1000"/>
            </a:lvl2pPr>
            <a:lvl3pPr lvl="2" algn="ctr">
              <a:lnSpc>
                <a:spcPct val="115000"/>
              </a:lnSpc>
              <a:spcBef>
                <a:spcPts val="0"/>
              </a:spcBef>
              <a:spcAft>
                <a:spcPts val="0"/>
              </a:spcAft>
              <a:buSzPts val="2800"/>
              <a:buNone/>
              <a:defRPr sz="1000"/>
            </a:lvl3pPr>
            <a:lvl4pPr lvl="3" algn="ctr">
              <a:lnSpc>
                <a:spcPct val="115000"/>
              </a:lnSpc>
              <a:spcBef>
                <a:spcPts val="0"/>
              </a:spcBef>
              <a:spcAft>
                <a:spcPts val="0"/>
              </a:spcAft>
              <a:buSzPts val="2800"/>
              <a:buNone/>
              <a:defRPr sz="1000"/>
            </a:lvl4pPr>
            <a:lvl5pPr lvl="4" algn="ctr">
              <a:lnSpc>
                <a:spcPct val="115000"/>
              </a:lnSpc>
              <a:spcBef>
                <a:spcPts val="0"/>
              </a:spcBef>
              <a:spcAft>
                <a:spcPts val="0"/>
              </a:spcAft>
              <a:buSzPts val="2800"/>
              <a:buNone/>
              <a:defRPr sz="1000"/>
            </a:lvl5pPr>
            <a:lvl6pPr lvl="5" algn="ctr">
              <a:lnSpc>
                <a:spcPct val="115000"/>
              </a:lnSpc>
              <a:spcBef>
                <a:spcPts val="0"/>
              </a:spcBef>
              <a:spcAft>
                <a:spcPts val="0"/>
              </a:spcAft>
              <a:buSzPts val="2800"/>
              <a:buNone/>
              <a:defRPr sz="1000"/>
            </a:lvl6pPr>
            <a:lvl7pPr lvl="6" algn="ctr">
              <a:lnSpc>
                <a:spcPct val="115000"/>
              </a:lnSpc>
              <a:spcBef>
                <a:spcPts val="0"/>
              </a:spcBef>
              <a:spcAft>
                <a:spcPts val="0"/>
              </a:spcAft>
              <a:buSzPts val="2800"/>
              <a:buNone/>
              <a:defRPr sz="1000"/>
            </a:lvl7pPr>
            <a:lvl8pPr lvl="7" algn="ctr">
              <a:lnSpc>
                <a:spcPct val="115000"/>
              </a:lnSpc>
              <a:spcBef>
                <a:spcPts val="0"/>
              </a:spcBef>
              <a:spcAft>
                <a:spcPts val="0"/>
              </a:spcAft>
              <a:buSzPts val="2800"/>
              <a:buNone/>
              <a:defRPr sz="1000"/>
            </a:lvl8pPr>
            <a:lvl9pPr lvl="8" algn="ctr">
              <a:lnSpc>
                <a:spcPct val="115000"/>
              </a:lnSpc>
              <a:spcBef>
                <a:spcPts val="0"/>
              </a:spcBef>
              <a:spcAft>
                <a:spcPts val="0"/>
              </a:spcAft>
              <a:buSzPts val="2800"/>
              <a:buNone/>
              <a:defRPr sz="1000"/>
            </a:lvl9pPr>
          </a:lstStyle>
          <a:p/>
        </p:txBody>
      </p:sp>
      <p:sp>
        <p:nvSpPr>
          <p:cNvPr id="204" name="Google Shape;204;p12"/>
          <p:cNvSpPr txBox="1"/>
          <p:nvPr>
            <p:ph idx="13" type="title"/>
          </p:nvPr>
        </p:nvSpPr>
        <p:spPr>
          <a:xfrm>
            <a:off x="5992500" y="977450"/>
            <a:ext cx="846900" cy="374100"/>
          </a:xfrm>
          <a:prstGeom prst="rect">
            <a:avLst/>
          </a:prstGeom>
        </p:spPr>
        <p:txBody>
          <a:bodyPr anchorCtr="0" anchor="ctr" bIns="91425" lIns="91425" spcFirstLastPara="1" rIns="91425" wrap="square" tIns="91425">
            <a:noAutofit/>
          </a:bodyPr>
          <a:lstStyle>
            <a:lvl1pPr lvl="0" algn="ctr">
              <a:lnSpc>
                <a:spcPct val="90000"/>
              </a:lnSpc>
              <a:spcBef>
                <a:spcPts val="0"/>
              </a:spcBef>
              <a:spcAft>
                <a:spcPts val="0"/>
              </a:spcAft>
              <a:buSzPts val="2800"/>
              <a:buNone/>
              <a:defRPr sz="1000">
                <a:solidFill>
                  <a:schemeClr val="lt2"/>
                </a:solidFill>
                <a:latin typeface="Space Grotesk"/>
                <a:ea typeface="Space Grotesk"/>
                <a:cs typeface="Space Grotesk"/>
                <a:sym typeface="Space Grotesk"/>
              </a:defRPr>
            </a:lvl1pPr>
            <a:lvl2pPr lvl="1" algn="ctr">
              <a:lnSpc>
                <a:spcPct val="115000"/>
              </a:lnSpc>
              <a:spcBef>
                <a:spcPts val="0"/>
              </a:spcBef>
              <a:spcAft>
                <a:spcPts val="0"/>
              </a:spcAft>
              <a:buSzPts val="2800"/>
              <a:buNone/>
              <a:defRPr sz="1000">
                <a:solidFill>
                  <a:schemeClr val="lt2"/>
                </a:solidFill>
              </a:defRPr>
            </a:lvl2pPr>
            <a:lvl3pPr lvl="2" algn="ctr">
              <a:lnSpc>
                <a:spcPct val="115000"/>
              </a:lnSpc>
              <a:spcBef>
                <a:spcPts val="0"/>
              </a:spcBef>
              <a:spcAft>
                <a:spcPts val="0"/>
              </a:spcAft>
              <a:buSzPts val="2800"/>
              <a:buNone/>
              <a:defRPr sz="1000">
                <a:solidFill>
                  <a:schemeClr val="lt2"/>
                </a:solidFill>
              </a:defRPr>
            </a:lvl3pPr>
            <a:lvl4pPr lvl="3" algn="ctr">
              <a:lnSpc>
                <a:spcPct val="115000"/>
              </a:lnSpc>
              <a:spcBef>
                <a:spcPts val="0"/>
              </a:spcBef>
              <a:spcAft>
                <a:spcPts val="0"/>
              </a:spcAft>
              <a:buSzPts val="2800"/>
              <a:buNone/>
              <a:defRPr sz="1000">
                <a:solidFill>
                  <a:schemeClr val="lt2"/>
                </a:solidFill>
              </a:defRPr>
            </a:lvl4pPr>
            <a:lvl5pPr lvl="4" algn="ctr">
              <a:lnSpc>
                <a:spcPct val="115000"/>
              </a:lnSpc>
              <a:spcBef>
                <a:spcPts val="0"/>
              </a:spcBef>
              <a:spcAft>
                <a:spcPts val="0"/>
              </a:spcAft>
              <a:buSzPts val="2800"/>
              <a:buNone/>
              <a:defRPr sz="1000">
                <a:solidFill>
                  <a:schemeClr val="lt2"/>
                </a:solidFill>
              </a:defRPr>
            </a:lvl5pPr>
            <a:lvl6pPr lvl="5" algn="ctr">
              <a:lnSpc>
                <a:spcPct val="115000"/>
              </a:lnSpc>
              <a:spcBef>
                <a:spcPts val="0"/>
              </a:spcBef>
              <a:spcAft>
                <a:spcPts val="0"/>
              </a:spcAft>
              <a:buSzPts val="2800"/>
              <a:buNone/>
              <a:defRPr sz="1000">
                <a:solidFill>
                  <a:schemeClr val="lt2"/>
                </a:solidFill>
              </a:defRPr>
            </a:lvl6pPr>
            <a:lvl7pPr lvl="6" algn="ctr">
              <a:lnSpc>
                <a:spcPct val="115000"/>
              </a:lnSpc>
              <a:spcBef>
                <a:spcPts val="0"/>
              </a:spcBef>
              <a:spcAft>
                <a:spcPts val="0"/>
              </a:spcAft>
              <a:buSzPts val="2800"/>
              <a:buNone/>
              <a:defRPr sz="1000">
                <a:solidFill>
                  <a:schemeClr val="lt2"/>
                </a:solidFill>
              </a:defRPr>
            </a:lvl7pPr>
            <a:lvl8pPr lvl="7" algn="ctr">
              <a:lnSpc>
                <a:spcPct val="115000"/>
              </a:lnSpc>
              <a:spcBef>
                <a:spcPts val="0"/>
              </a:spcBef>
              <a:spcAft>
                <a:spcPts val="0"/>
              </a:spcAft>
              <a:buSzPts val="2800"/>
              <a:buNone/>
              <a:defRPr sz="1000">
                <a:solidFill>
                  <a:schemeClr val="lt2"/>
                </a:solidFill>
              </a:defRPr>
            </a:lvl8pPr>
            <a:lvl9pPr lvl="8" algn="ctr">
              <a:lnSpc>
                <a:spcPct val="115000"/>
              </a:lnSpc>
              <a:spcBef>
                <a:spcPts val="0"/>
              </a:spcBef>
              <a:spcAft>
                <a:spcPts val="0"/>
              </a:spcAft>
              <a:buSzPts val="2800"/>
              <a:buNone/>
              <a:defRPr sz="1000">
                <a:solidFill>
                  <a:schemeClr val="lt2"/>
                </a:solidFill>
              </a:defRPr>
            </a:lvl9pPr>
          </a:lstStyle>
          <a:p/>
        </p:txBody>
      </p:sp>
      <p:sp>
        <p:nvSpPr>
          <p:cNvPr id="205" name="Google Shape;205;p12"/>
          <p:cNvSpPr txBox="1"/>
          <p:nvPr>
            <p:ph idx="14" type="title"/>
          </p:nvPr>
        </p:nvSpPr>
        <p:spPr>
          <a:xfrm>
            <a:off x="257707" y="3448488"/>
            <a:ext cx="943500" cy="416700"/>
          </a:xfrm>
          <a:prstGeom prst="rect">
            <a:avLst/>
          </a:prstGeom>
          <a:solidFill>
            <a:schemeClr val="dk1"/>
          </a:solidFill>
          <a:ln cap="flat" cmpd="sng" w="9525">
            <a:solidFill>
              <a:schemeClr val="lt2"/>
            </a:solidFill>
            <a:prstDash val="solid"/>
            <a:round/>
            <a:headEnd len="sm" w="sm" type="none"/>
            <a:tailEnd len="sm" w="sm" type="none"/>
          </a:ln>
        </p:spPr>
        <p:txBody>
          <a:bodyPr anchorCtr="0" anchor="ctr" bIns="91425" lIns="91425" spcFirstLastPara="1" rIns="91425" wrap="square" tIns="91425">
            <a:normAutofit/>
          </a:bodyPr>
          <a:lstStyle>
            <a:lvl1pPr lvl="0" algn="ctr">
              <a:lnSpc>
                <a:spcPct val="90000"/>
              </a:lnSpc>
              <a:spcBef>
                <a:spcPts val="0"/>
              </a:spcBef>
              <a:spcAft>
                <a:spcPts val="0"/>
              </a:spcAft>
              <a:buSzPts val="2800"/>
              <a:buNone/>
              <a:defRPr sz="1000">
                <a:solidFill>
                  <a:schemeClr val="lt2"/>
                </a:solidFill>
                <a:latin typeface="Space Grotesk"/>
                <a:ea typeface="Space Grotesk"/>
                <a:cs typeface="Space Grotesk"/>
                <a:sym typeface="Space Grotesk"/>
              </a:defRPr>
            </a:lvl1pPr>
            <a:lvl2pPr lvl="1" algn="ctr">
              <a:lnSpc>
                <a:spcPct val="115000"/>
              </a:lnSpc>
              <a:spcBef>
                <a:spcPts val="0"/>
              </a:spcBef>
              <a:spcAft>
                <a:spcPts val="0"/>
              </a:spcAft>
              <a:buSzPts val="2800"/>
              <a:buNone/>
              <a:defRPr sz="1000">
                <a:solidFill>
                  <a:schemeClr val="lt2"/>
                </a:solidFill>
              </a:defRPr>
            </a:lvl2pPr>
            <a:lvl3pPr lvl="2" algn="ctr">
              <a:lnSpc>
                <a:spcPct val="115000"/>
              </a:lnSpc>
              <a:spcBef>
                <a:spcPts val="0"/>
              </a:spcBef>
              <a:spcAft>
                <a:spcPts val="0"/>
              </a:spcAft>
              <a:buSzPts val="2800"/>
              <a:buNone/>
              <a:defRPr sz="1000">
                <a:solidFill>
                  <a:schemeClr val="lt2"/>
                </a:solidFill>
              </a:defRPr>
            </a:lvl3pPr>
            <a:lvl4pPr lvl="3" algn="ctr">
              <a:lnSpc>
                <a:spcPct val="115000"/>
              </a:lnSpc>
              <a:spcBef>
                <a:spcPts val="0"/>
              </a:spcBef>
              <a:spcAft>
                <a:spcPts val="0"/>
              </a:spcAft>
              <a:buSzPts val="2800"/>
              <a:buNone/>
              <a:defRPr sz="1000">
                <a:solidFill>
                  <a:schemeClr val="lt2"/>
                </a:solidFill>
              </a:defRPr>
            </a:lvl4pPr>
            <a:lvl5pPr lvl="4" algn="ctr">
              <a:lnSpc>
                <a:spcPct val="115000"/>
              </a:lnSpc>
              <a:spcBef>
                <a:spcPts val="0"/>
              </a:spcBef>
              <a:spcAft>
                <a:spcPts val="0"/>
              </a:spcAft>
              <a:buSzPts val="2800"/>
              <a:buNone/>
              <a:defRPr sz="1000">
                <a:solidFill>
                  <a:schemeClr val="lt2"/>
                </a:solidFill>
              </a:defRPr>
            </a:lvl5pPr>
            <a:lvl6pPr lvl="5" algn="ctr">
              <a:lnSpc>
                <a:spcPct val="115000"/>
              </a:lnSpc>
              <a:spcBef>
                <a:spcPts val="0"/>
              </a:spcBef>
              <a:spcAft>
                <a:spcPts val="0"/>
              </a:spcAft>
              <a:buSzPts val="2800"/>
              <a:buNone/>
              <a:defRPr sz="1000">
                <a:solidFill>
                  <a:schemeClr val="lt2"/>
                </a:solidFill>
              </a:defRPr>
            </a:lvl6pPr>
            <a:lvl7pPr lvl="6" algn="ctr">
              <a:lnSpc>
                <a:spcPct val="115000"/>
              </a:lnSpc>
              <a:spcBef>
                <a:spcPts val="0"/>
              </a:spcBef>
              <a:spcAft>
                <a:spcPts val="0"/>
              </a:spcAft>
              <a:buSzPts val="2800"/>
              <a:buNone/>
              <a:defRPr sz="1000">
                <a:solidFill>
                  <a:schemeClr val="lt2"/>
                </a:solidFill>
              </a:defRPr>
            </a:lvl7pPr>
            <a:lvl8pPr lvl="7" algn="ctr">
              <a:lnSpc>
                <a:spcPct val="115000"/>
              </a:lnSpc>
              <a:spcBef>
                <a:spcPts val="0"/>
              </a:spcBef>
              <a:spcAft>
                <a:spcPts val="0"/>
              </a:spcAft>
              <a:buSzPts val="2800"/>
              <a:buNone/>
              <a:defRPr sz="1000">
                <a:solidFill>
                  <a:schemeClr val="lt2"/>
                </a:solidFill>
              </a:defRPr>
            </a:lvl8pPr>
            <a:lvl9pPr lvl="8" algn="ctr">
              <a:lnSpc>
                <a:spcPct val="115000"/>
              </a:lnSpc>
              <a:spcBef>
                <a:spcPts val="0"/>
              </a:spcBef>
              <a:spcAft>
                <a:spcPts val="0"/>
              </a:spcAft>
              <a:buSzPts val="2800"/>
              <a:buNone/>
              <a:defRPr sz="1000">
                <a:solidFill>
                  <a:schemeClr val="lt2"/>
                </a:solidFill>
              </a:defRPr>
            </a:lvl9pPr>
          </a:lstStyle>
          <a:p/>
        </p:txBody>
      </p:sp>
      <p:sp>
        <p:nvSpPr>
          <p:cNvPr id="206" name="Google Shape;206;p12"/>
          <p:cNvSpPr txBox="1"/>
          <p:nvPr>
            <p:ph idx="15" type="title"/>
          </p:nvPr>
        </p:nvSpPr>
        <p:spPr>
          <a:xfrm>
            <a:off x="257707" y="3961275"/>
            <a:ext cx="943500" cy="416700"/>
          </a:xfrm>
          <a:prstGeom prst="rect">
            <a:avLst/>
          </a:prstGeom>
          <a:solidFill>
            <a:schemeClr val="dk1"/>
          </a:solidFill>
          <a:ln cap="flat" cmpd="sng" w="9525">
            <a:solidFill>
              <a:schemeClr val="lt2"/>
            </a:solidFill>
            <a:prstDash val="solid"/>
            <a:round/>
            <a:headEnd len="sm" w="sm" type="none"/>
            <a:tailEnd len="sm" w="sm" type="none"/>
          </a:ln>
        </p:spPr>
        <p:txBody>
          <a:bodyPr anchorCtr="0" anchor="ctr" bIns="91425" lIns="91425" spcFirstLastPara="1" rIns="91425" wrap="square" tIns="91425">
            <a:normAutofit/>
          </a:bodyPr>
          <a:lstStyle>
            <a:lvl1pPr lvl="0" algn="ctr">
              <a:lnSpc>
                <a:spcPct val="90000"/>
              </a:lnSpc>
              <a:spcBef>
                <a:spcPts val="0"/>
              </a:spcBef>
              <a:spcAft>
                <a:spcPts val="0"/>
              </a:spcAft>
              <a:buSzPts val="2800"/>
              <a:buNone/>
              <a:defRPr sz="1000">
                <a:solidFill>
                  <a:schemeClr val="lt2"/>
                </a:solidFill>
                <a:latin typeface="Space Grotesk"/>
                <a:ea typeface="Space Grotesk"/>
                <a:cs typeface="Space Grotesk"/>
                <a:sym typeface="Space Grotesk"/>
              </a:defRPr>
            </a:lvl1pPr>
            <a:lvl2pPr lvl="1" algn="ctr">
              <a:lnSpc>
                <a:spcPct val="115000"/>
              </a:lnSpc>
              <a:spcBef>
                <a:spcPts val="0"/>
              </a:spcBef>
              <a:spcAft>
                <a:spcPts val="0"/>
              </a:spcAft>
              <a:buSzPts val="2800"/>
              <a:buNone/>
              <a:defRPr sz="1000">
                <a:solidFill>
                  <a:schemeClr val="lt2"/>
                </a:solidFill>
              </a:defRPr>
            </a:lvl2pPr>
            <a:lvl3pPr lvl="2" algn="ctr">
              <a:lnSpc>
                <a:spcPct val="115000"/>
              </a:lnSpc>
              <a:spcBef>
                <a:spcPts val="0"/>
              </a:spcBef>
              <a:spcAft>
                <a:spcPts val="0"/>
              </a:spcAft>
              <a:buSzPts val="2800"/>
              <a:buNone/>
              <a:defRPr sz="1000">
                <a:solidFill>
                  <a:schemeClr val="lt2"/>
                </a:solidFill>
              </a:defRPr>
            </a:lvl3pPr>
            <a:lvl4pPr lvl="3" algn="ctr">
              <a:lnSpc>
                <a:spcPct val="115000"/>
              </a:lnSpc>
              <a:spcBef>
                <a:spcPts val="0"/>
              </a:spcBef>
              <a:spcAft>
                <a:spcPts val="0"/>
              </a:spcAft>
              <a:buSzPts val="2800"/>
              <a:buNone/>
              <a:defRPr sz="1000">
                <a:solidFill>
                  <a:schemeClr val="lt2"/>
                </a:solidFill>
              </a:defRPr>
            </a:lvl4pPr>
            <a:lvl5pPr lvl="4" algn="ctr">
              <a:lnSpc>
                <a:spcPct val="115000"/>
              </a:lnSpc>
              <a:spcBef>
                <a:spcPts val="0"/>
              </a:spcBef>
              <a:spcAft>
                <a:spcPts val="0"/>
              </a:spcAft>
              <a:buSzPts val="2800"/>
              <a:buNone/>
              <a:defRPr sz="1000">
                <a:solidFill>
                  <a:schemeClr val="lt2"/>
                </a:solidFill>
              </a:defRPr>
            </a:lvl5pPr>
            <a:lvl6pPr lvl="5" algn="ctr">
              <a:lnSpc>
                <a:spcPct val="115000"/>
              </a:lnSpc>
              <a:spcBef>
                <a:spcPts val="0"/>
              </a:spcBef>
              <a:spcAft>
                <a:spcPts val="0"/>
              </a:spcAft>
              <a:buSzPts val="2800"/>
              <a:buNone/>
              <a:defRPr sz="1000">
                <a:solidFill>
                  <a:schemeClr val="lt2"/>
                </a:solidFill>
              </a:defRPr>
            </a:lvl6pPr>
            <a:lvl7pPr lvl="6" algn="ctr">
              <a:lnSpc>
                <a:spcPct val="115000"/>
              </a:lnSpc>
              <a:spcBef>
                <a:spcPts val="0"/>
              </a:spcBef>
              <a:spcAft>
                <a:spcPts val="0"/>
              </a:spcAft>
              <a:buSzPts val="2800"/>
              <a:buNone/>
              <a:defRPr sz="1000">
                <a:solidFill>
                  <a:schemeClr val="lt2"/>
                </a:solidFill>
              </a:defRPr>
            </a:lvl7pPr>
            <a:lvl8pPr lvl="7" algn="ctr">
              <a:lnSpc>
                <a:spcPct val="115000"/>
              </a:lnSpc>
              <a:spcBef>
                <a:spcPts val="0"/>
              </a:spcBef>
              <a:spcAft>
                <a:spcPts val="0"/>
              </a:spcAft>
              <a:buSzPts val="2800"/>
              <a:buNone/>
              <a:defRPr sz="1000">
                <a:solidFill>
                  <a:schemeClr val="lt2"/>
                </a:solidFill>
              </a:defRPr>
            </a:lvl8pPr>
            <a:lvl9pPr lvl="8" algn="ctr">
              <a:lnSpc>
                <a:spcPct val="115000"/>
              </a:lnSpc>
              <a:spcBef>
                <a:spcPts val="0"/>
              </a:spcBef>
              <a:spcAft>
                <a:spcPts val="0"/>
              </a:spcAft>
              <a:buSzPts val="2800"/>
              <a:buNone/>
              <a:defRPr sz="1000">
                <a:solidFill>
                  <a:schemeClr val="lt2"/>
                </a:solidFill>
              </a:defRPr>
            </a:lvl9pPr>
          </a:lstStyle>
          <a:p/>
        </p:txBody>
      </p:sp>
      <p:sp>
        <p:nvSpPr>
          <p:cNvPr id="207" name="Google Shape;207;p12"/>
          <p:cNvSpPr txBox="1"/>
          <p:nvPr>
            <p:ph idx="16" type="title"/>
          </p:nvPr>
        </p:nvSpPr>
        <p:spPr>
          <a:xfrm>
            <a:off x="1311836" y="3961287"/>
            <a:ext cx="943500" cy="416700"/>
          </a:xfrm>
          <a:prstGeom prst="rect">
            <a:avLst/>
          </a:prstGeom>
          <a:solidFill>
            <a:schemeClr val="dk1"/>
          </a:solidFill>
          <a:ln cap="flat" cmpd="sng" w="9525">
            <a:solidFill>
              <a:schemeClr val="lt2"/>
            </a:solidFill>
            <a:prstDash val="solid"/>
            <a:round/>
            <a:headEnd len="sm" w="sm" type="none"/>
            <a:tailEnd len="sm" w="sm" type="none"/>
          </a:ln>
        </p:spPr>
        <p:txBody>
          <a:bodyPr anchorCtr="0" anchor="ctr" bIns="91425" lIns="91425" spcFirstLastPara="1" rIns="91425" wrap="square" tIns="91425">
            <a:normAutofit/>
          </a:bodyPr>
          <a:lstStyle>
            <a:lvl1pPr lvl="0" algn="ctr">
              <a:lnSpc>
                <a:spcPct val="90000"/>
              </a:lnSpc>
              <a:spcBef>
                <a:spcPts val="0"/>
              </a:spcBef>
              <a:spcAft>
                <a:spcPts val="0"/>
              </a:spcAft>
              <a:buSzPts val="2800"/>
              <a:buNone/>
              <a:defRPr sz="1000">
                <a:solidFill>
                  <a:schemeClr val="lt2"/>
                </a:solidFill>
                <a:latin typeface="Space Grotesk"/>
                <a:ea typeface="Space Grotesk"/>
                <a:cs typeface="Space Grotesk"/>
                <a:sym typeface="Space Grotesk"/>
              </a:defRPr>
            </a:lvl1pPr>
            <a:lvl2pPr lvl="1" algn="ctr">
              <a:lnSpc>
                <a:spcPct val="115000"/>
              </a:lnSpc>
              <a:spcBef>
                <a:spcPts val="0"/>
              </a:spcBef>
              <a:spcAft>
                <a:spcPts val="0"/>
              </a:spcAft>
              <a:buSzPts val="2800"/>
              <a:buNone/>
              <a:defRPr sz="1000">
                <a:solidFill>
                  <a:schemeClr val="lt2"/>
                </a:solidFill>
              </a:defRPr>
            </a:lvl2pPr>
            <a:lvl3pPr lvl="2" algn="ctr">
              <a:lnSpc>
                <a:spcPct val="115000"/>
              </a:lnSpc>
              <a:spcBef>
                <a:spcPts val="0"/>
              </a:spcBef>
              <a:spcAft>
                <a:spcPts val="0"/>
              </a:spcAft>
              <a:buSzPts val="2800"/>
              <a:buNone/>
              <a:defRPr sz="1000">
                <a:solidFill>
                  <a:schemeClr val="lt2"/>
                </a:solidFill>
              </a:defRPr>
            </a:lvl3pPr>
            <a:lvl4pPr lvl="3" algn="ctr">
              <a:lnSpc>
                <a:spcPct val="115000"/>
              </a:lnSpc>
              <a:spcBef>
                <a:spcPts val="0"/>
              </a:spcBef>
              <a:spcAft>
                <a:spcPts val="0"/>
              </a:spcAft>
              <a:buSzPts val="2800"/>
              <a:buNone/>
              <a:defRPr sz="1000">
                <a:solidFill>
                  <a:schemeClr val="lt2"/>
                </a:solidFill>
              </a:defRPr>
            </a:lvl4pPr>
            <a:lvl5pPr lvl="4" algn="ctr">
              <a:lnSpc>
                <a:spcPct val="115000"/>
              </a:lnSpc>
              <a:spcBef>
                <a:spcPts val="0"/>
              </a:spcBef>
              <a:spcAft>
                <a:spcPts val="0"/>
              </a:spcAft>
              <a:buSzPts val="2800"/>
              <a:buNone/>
              <a:defRPr sz="1000">
                <a:solidFill>
                  <a:schemeClr val="lt2"/>
                </a:solidFill>
              </a:defRPr>
            </a:lvl5pPr>
            <a:lvl6pPr lvl="5" algn="ctr">
              <a:lnSpc>
                <a:spcPct val="115000"/>
              </a:lnSpc>
              <a:spcBef>
                <a:spcPts val="0"/>
              </a:spcBef>
              <a:spcAft>
                <a:spcPts val="0"/>
              </a:spcAft>
              <a:buSzPts val="2800"/>
              <a:buNone/>
              <a:defRPr sz="1000">
                <a:solidFill>
                  <a:schemeClr val="lt2"/>
                </a:solidFill>
              </a:defRPr>
            </a:lvl6pPr>
            <a:lvl7pPr lvl="6" algn="ctr">
              <a:lnSpc>
                <a:spcPct val="115000"/>
              </a:lnSpc>
              <a:spcBef>
                <a:spcPts val="0"/>
              </a:spcBef>
              <a:spcAft>
                <a:spcPts val="0"/>
              </a:spcAft>
              <a:buSzPts val="2800"/>
              <a:buNone/>
              <a:defRPr sz="1000">
                <a:solidFill>
                  <a:schemeClr val="lt2"/>
                </a:solidFill>
              </a:defRPr>
            </a:lvl7pPr>
            <a:lvl8pPr lvl="7" algn="ctr">
              <a:lnSpc>
                <a:spcPct val="115000"/>
              </a:lnSpc>
              <a:spcBef>
                <a:spcPts val="0"/>
              </a:spcBef>
              <a:spcAft>
                <a:spcPts val="0"/>
              </a:spcAft>
              <a:buSzPts val="2800"/>
              <a:buNone/>
              <a:defRPr sz="1000">
                <a:solidFill>
                  <a:schemeClr val="lt2"/>
                </a:solidFill>
              </a:defRPr>
            </a:lvl8pPr>
            <a:lvl9pPr lvl="8" algn="ctr">
              <a:lnSpc>
                <a:spcPct val="115000"/>
              </a:lnSpc>
              <a:spcBef>
                <a:spcPts val="0"/>
              </a:spcBef>
              <a:spcAft>
                <a:spcPts val="0"/>
              </a:spcAft>
              <a:buSzPts val="2800"/>
              <a:buNone/>
              <a:defRPr sz="1000">
                <a:solidFill>
                  <a:schemeClr val="lt2"/>
                </a:solidFill>
              </a:defRPr>
            </a:lvl9pPr>
          </a:lstStyle>
          <a:p/>
        </p:txBody>
      </p:sp>
      <p:sp>
        <p:nvSpPr>
          <p:cNvPr id="208" name="Google Shape;208;p12"/>
          <p:cNvSpPr txBox="1"/>
          <p:nvPr>
            <p:ph idx="17" type="title"/>
          </p:nvPr>
        </p:nvSpPr>
        <p:spPr>
          <a:xfrm>
            <a:off x="2365953" y="3961287"/>
            <a:ext cx="943500" cy="416700"/>
          </a:xfrm>
          <a:prstGeom prst="rect">
            <a:avLst/>
          </a:prstGeom>
          <a:solidFill>
            <a:schemeClr val="dk1"/>
          </a:solidFill>
          <a:ln cap="flat" cmpd="sng" w="9525">
            <a:solidFill>
              <a:schemeClr val="lt2"/>
            </a:solidFill>
            <a:prstDash val="solid"/>
            <a:round/>
            <a:headEnd len="sm" w="sm" type="none"/>
            <a:tailEnd len="sm" w="sm" type="none"/>
          </a:ln>
        </p:spPr>
        <p:txBody>
          <a:bodyPr anchorCtr="0" anchor="ctr" bIns="91425" lIns="91425" spcFirstLastPara="1" rIns="91425" wrap="square" tIns="91425">
            <a:normAutofit/>
          </a:bodyPr>
          <a:lstStyle>
            <a:lvl1pPr lvl="0" algn="ctr">
              <a:lnSpc>
                <a:spcPct val="90000"/>
              </a:lnSpc>
              <a:spcBef>
                <a:spcPts val="0"/>
              </a:spcBef>
              <a:spcAft>
                <a:spcPts val="0"/>
              </a:spcAft>
              <a:buSzPts val="2800"/>
              <a:buNone/>
              <a:defRPr sz="1000">
                <a:solidFill>
                  <a:schemeClr val="lt2"/>
                </a:solidFill>
                <a:latin typeface="Space Grotesk"/>
                <a:ea typeface="Space Grotesk"/>
                <a:cs typeface="Space Grotesk"/>
                <a:sym typeface="Space Grotesk"/>
              </a:defRPr>
            </a:lvl1pPr>
            <a:lvl2pPr lvl="1" algn="ctr">
              <a:lnSpc>
                <a:spcPct val="115000"/>
              </a:lnSpc>
              <a:spcBef>
                <a:spcPts val="0"/>
              </a:spcBef>
              <a:spcAft>
                <a:spcPts val="0"/>
              </a:spcAft>
              <a:buSzPts val="2800"/>
              <a:buNone/>
              <a:defRPr sz="1000">
                <a:solidFill>
                  <a:schemeClr val="lt2"/>
                </a:solidFill>
              </a:defRPr>
            </a:lvl2pPr>
            <a:lvl3pPr lvl="2" algn="ctr">
              <a:lnSpc>
                <a:spcPct val="115000"/>
              </a:lnSpc>
              <a:spcBef>
                <a:spcPts val="0"/>
              </a:spcBef>
              <a:spcAft>
                <a:spcPts val="0"/>
              </a:spcAft>
              <a:buSzPts val="2800"/>
              <a:buNone/>
              <a:defRPr sz="1000">
                <a:solidFill>
                  <a:schemeClr val="lt2"/>
                </a:solidFill>
              </a:defRPr>
            </a:lvl3pPr>
            <a:lvl4pPr lvl="3" algn="ctr">
              <a:lnSpc>
                <a:spcPct val="115000"/>
              </a:lnSpc>
              <a:spcBef>
                <a:spcPts val="0"/>
              </a:spcBef>
              <a:spcAft>
                <a:spcPts val="0"/>
              </a:spcAft>
              <a:buSzPts val="2800"/>
              <a:buNone/>
              <a:defRPr sz="1000">
                <a:solidFill>
                  <a:schemeClr val="lt2"/>
                </a:solidFill>
              </a:defRPr>
            </a:lvl4pPr>
            <a:lvl5pPr lvl="4" algn="ctr">
              <a:lnSpc>
                <a:spcPct val="115000"/>
              </a:lnSpc>
              <a:spcBef>
                <a:spcPts val="0"/>
              </a:spcBef>
              <a:spcAft>
                <a:spcPts val="0"/>
              </a:spcAft>
              <a:buSzPts val="2800"/>
              <a:buNone/>
              <a:defRPr sz="1000">
                <a:solidFill>
                  <a:schemeClr val="lt2"/>
                </a:solidFill>
              </a:defRPr>
            </a:lvl5pPr>
            <a:lvl6pPr lvl="5" algn="ctr">
              <a:lnSpc>
                <a:spcPct val="115000"/>
              </a:lnSpc>
              <a:spcBef>
                <a:spcPts val="0"/>
              </a:spcBef>
              <a:spcAft>
                <a:spcPts val="0"/>
              </a:spcAft>
              <a:buSzPts val="2800"/>
              <a:buNone/>
              <a:defRPr sz="1000">
                <a:solidFill>
                  <a:schemeClr val="lt2"/>
                </a:solidFill>
              </a:defRPr>
            </a:lvl6pPr>
            <a:lvl7pPr lvl="6" algn="ctr">
              <a:lnSpc>
                <a:spcPct val="115000"/>
              </a:lnSpc>
              <a:spcBef>
                <a:spcPts val="0"/>
              </a:spcBef>
              <a:spcAft>
                <a:spcPts val="0"/>
              </a:spcAft>
              <a:buSzPts val="2800"/>
              <a:buNone/>
              <a:defRPr sz="1000">
                <a:solidFill>
                  <a:schemeClr val="lt2"/>
                </a:solidFill>
              </a:defRPr>
            </a:lvl7pPr>
            <a:lvl8pPr lvl="7" algn="ctr">
              <a:lnSpc>
                <a:spcPct val="115000"/>
              </a:lnSpc>
              <a:spcBef>
                <a:spcPts val="0"/>
              </a:spcBef>
              <a:spcAft>
                <a:spcPts val="0"/>
              </a:spcAft>
              <a:buSzPts val="2800"/>
              <a:buNone/>
              <a:defRPr sz="1000">
                <a:solidFill>
                  <a:schemeClr val="lt2"/>
                </a:solidFill>
              </a:defRPr>
            </a:lvl8pPr>
            <a:lvl9pPr lvl="8" algn="ctr">
              <a:lnSpc>
                <a:spcPct val="115000"/>
              </a:lnSpc>
              <a:spcBef>
                <a:spcPts val="0"/>
              </a:spcBef>
              <a:spcAft>
                <a:spcPts val="0"/>
              </a:spcAft>
              <a:buSzPts val="2800"/>
              <a:buNone/>
              <a:defRPr sz="1000">
                <a:solidFill>
                  <a:schemeClr val="lt2"/>
                </a:solidFill>
              </a:defRPr>
            </a:lvl9pPr>
          </a:lstStyle>
          <a:p/>
        </p:txBody>
      </p:sp>
      <p:sp>
        <p:nvSpPr>
          <p:cNvPr id="209" name="Google Shape;209;p12"/>
          <p:cNvSpPr txBox="1"/>
          <p:nvPr>
            <p:ph idx="18" type="title"/>
          </p:nvPr>
        </p:nvSpPr>
        <p:spPr>
          <a:xfrm>
            <a:off x="257707" y="4474062"/>
            <a:ext cx="943500" cy="416700"/>
          </a:xfrm>
          <a:prstGeom prst="rect">
            <a:avLst/>
          </a:prstGeom>
          <a:solidFill>
            <a:schemeClr val="dk1"/>
          </a:solidFill>
          <a:ln cap="flat" cmpd="sng" w="9525">
            <a:solidFill>
              <a:schemeClr val="lt2"/>
            </a:solidFill>
            <a:prstDash val="solid"/>
            <a:round/>
            <a:headEnd len="sm" w="sm" type="none"/>
            <a:tailEnd len="sm" w="sm" type="none"/>
          </a:ln>
        </p:spPr>
        <p:txBody>
          <a:bodyPr anchorCtr="0" anchor="ctr" bIns="91425" lIns="91425" spcFirstLastPara="1" rIns="91425" wrap="square" tIns="91425">
            <a:normAutofit/>
          </a:bodyPr>
          <a:lstStyle>
            <a:lvl1pPr lvl="0" algn="ctr">
              <a:lnSpc>
                <a:spcPct val="90000"/>
              </a:lnSpc>
              <a:spcBef>
                <a:spcPts val="0"/>
              </a:spcBef>
              <a:spcAft>
                <a:spcPts val="0"/>
              </a:spcAft>
              <a:buSzPts val="2800"/>
              <a:buNone/>
              <a:defRPr sz="1000">
                <a:solidFill>
                  <a:schemeClr val="lt2"/>
                </a:solidFill>
                <a:latin typeface="Space Grotesk"/>
                <a:ea typeface="Space Grotesk"/>
                <a:cs typeface="Space Grotesk"/>
                <a:sym typeface="Space Grotesk"/>
              </a:defRPr>
            </a:lvl1pPr>
            <a:lvl2pPr lvl="1" algn="ctr">
              <a:lnSpc>
                <a:spcPct val="115000"/>
              </a:lnSpc>
              <a:spcBef>
                <a:spcPts val="0"/>
              </a:spcBef>
              <a:spcAft>
                <a:spcPts val="0"/>
              </a:spcAft>
              <a:buSzPts val="2800"/>
              <a:buNone/>
              <a:defRPr sz="1000">
                <a:solidFill>
                  <a:schemeClr val="lt2"/>
                </a:solidFill>
              </a:defRPr>
            </a:lvl2pPr>
            <a:lvl3pPr lvl="2" algn="ctr">
              <a:lnSpc>
                <a:spcPct val="115000"/>
              </a:lnSpc>
              <a:spcBef>
                <a:spcPts val="0"/>
              </a:spcBef>
              <a:spcAft>
                <a:spcPts val="0"/>
              </a:spcAft>
              <a:buSzPts val="2800"/>
              <a:buNone/>
              <a:defRPr sz="1000">
                <a:solidFill>
                  <a:schemeClr val="lt2"/>
                </a:solidFill>
              </a:defRPr>
            </a:lvl3pPr>
            <a:lvl4pPr lvl="3" algn="ctr">
              <a:lnSpc>
                <a:spcPct val="115000"/>
              </a:lnSpc>
              <a:spcBef>
                <a:spcPts val="0"/>
              </a:spcBef>
              <a:spcAft>
                <a:spcPts val="0"/>
              </a:spcAft>
              <a:buSzPts val="2800"/>
              <a:buNone/>
              <a:defRPr sz="1000">
                <a:solidFill>
                  <a:schemeClr val="lt2"/>
                </a:solidFill>
              </a:defRPr>
            </a:lvl4pPr>
            <a:lvl5pPr lvl="4" algn="ctr">
              <a:lnSpc>
                <a:spcPct val="115000"/>
              </a:lnSpc>
              <a:spcBef>
                <a:spcPts val="0"/>
              </a:spcBef>
              <a:spcAft>
                <a:spcPts val="0"/>
              </a:spcAft>
              <a:buSzPts val="2800"/>
              <a:buNone/>
              <a:defRPr sz="1000">
                <a:solidFill>
                  <a:schemeClr val="lt2"/>
                </a:solidFill>
              </a:defRPr>
            </a:lvl5pPr>
            <a:lvl6pPr lvl="5" algn="ctr">
              <a:lnSpc>
                <a:spcPct val="115000"/>
              </a:lnSpc>
              <a:spcBef>
                <a:spcPts val="0"/>
              </a:spcBef>
              <a:spcAft>
                <a:spcPts val="0"/>
              </a:spcAft>
              <a:buSzPts val="2800"/>
              <a:buNone/>
              <a:defRPr sz="1000">
                <a:solidFill>
                  <a:schemeClr val="lt2"/>
                </a:solidFill>
              </a:defRPr>
            </a:lvl6pPr>
            <a:lvl7pPr lvl="6" algn="ctr">
              <a:lnSpc>
                <a:spcPct val="115000"/>
              </a:lnSpc>
              <a:spcBef>
                <a:spcPts val="0"/>
              </a:spcBef>
              <a:spcAft>
                <a:spcPts val="0"/>
              </a:spcAft>
              <a:buSzPts val="2800"/>
              <a:buNone/>
              <a:defRPr sz="1000">
                <a:solidFill>
                  <a:schemeClr val="lt2"/>
                </a:solidFill>
              </a:defRPr>
            </a:lvl7pPr>
            <a:lvl8pPr lvl="7" algn="ctr">
              <a:lnSpc>
                <a:spcPct val="115000"/>
              </a:lnSpc>
              <a:spcBef>
                <a:spcPts val="0"/>
              </a:spcBef>
              <a:spcAft>
                <a:spcPts val="0"/>
              </a:spcAft>
              <a:buSzPts val="2800"/>
              <a:buNone/>
              <a:defRPr sz="1000">
                <a:solidFill>
                  <a:schemeClr val="lt2"/>
                </a:solidFill>
              </a:defRPr>
            </a:lvl8pPr>
            <a:lvl9pPr lvl="8" algn="ctr">
              <a:lnSpc>
                <a:spcPct val="115000"/>
              </a:lnSpc>
              <a:spcBef>
                <a:spcPts val="0"/>
              </a:spcBef>
              <a:spcAft>
                <a:spcPts val="0"/>
              </a:spcAft>
              <a:buSzPts val="2800"/>
              <a:buNone/>
              <a:defRPr sz="1000">
                <a:solidFill>
                  <a:schemeClr val="lt2"/>
                </a:solidFill>
              </a:defRPr>
            </a:lvl9pPr>
          </a:lstStyle>
          <a:p/>
        </p:txBody>
      </p:sp>
      <p:sp>
        <p:nvSpPr>
          <p:cNvPr id="210" name="Google Shape;210;p12"/>
          <p:cNvSpPr txBox="1"/>
          <p:nvPr>
            <p:ph idx="19" type="title"/>
          </p:nvPr>
        </p:nvSpPr>
        <p:spPr>
          <a:xfrm>
            <a:off x="1311836" y="4474074"/>
            <a:ext cx="943500" cy="416700"/>
          </a:xfrm>
          <a:prstGeom prst="rect">
            <a:avLst/>
          </a:prstGeom>
          <a:solidFill>
            <a:schemeClr val="dk1"/>
          </a:solidFill>
          <a:ln cap="flat" cmpd="sng" w="9525">
            <a:solidFill>
              <a:schemeClr val="lt2"/>
            </a:solidFill>
            <a:prstDash val="solid"/>
            <a:round/>
            <a:headEnd len="sm" w="sm" type="none"/>
            <a:tailEnd len="sm" w="sm" type="none"/>
          </a:ln>
        </p:spPr>
        <p:txBody>
          <a:bodyPr anchorCtr="0" anchor="ctr" bIns="91425" lIns="91425" spcFirstLastPara="1" rIns="91425" wrap="square" tIns="91425">
            <a:normAutofit/>
          </a:bodyPr>
          <a:lstStyle>
            <a:lvl1pPr lvl="0" algn="ctr">
              <a:lnSpc>
                <a:spcPct val="90000"/>
              </a:lnSpc>
              <a:spcBef>
                <a:spcPts val="0"/>
              </a:spcBef>
              <a:spcAft>
                <a:spcPts val="0"/>
              </a:spcAft>
              <a:buSzPts val="2800"/>
              <a:buNone/>
              <a:defRPr sz="1000">
                <a:solidFill>
                  <a:schemeClr val="lt2"/>
                </a:solidFill>
                <a:latin typeface="Space Grotesk"/>
                <a:ea typeface="Space Grotesk"/>
                <a:cs typeface="Space Grotesk"/>
                <a:sym typeface="Space Grotesk"/>
              </a:defRPr>
            </a:lvl1pPr>
            <a:lvl2pPr lvl="1" algn="ctr">
              <a:lnSpc>
                <a:spcPct val="115000"/>
              </a:lnSpc>
              <a:spcBef>
                <a:spcPts val="0"/>
              </a:spcBef>
              <a:spcAft>
                <a:spcPts val="0"/>
              </a:spcAft>
              <a:buSzPts val="2800"/>
              <a:buNone/>
              <a:defRPr sz="1000">
                <a:solidFill>
                  <a:schemeClr val="lt2"/>
                </a:solidFill>
              </a:defRPr>
            </a:lvl2pPr>
            <a:lvl3pPr lvl="2" algn="ctr">
              <a:lnSpc>
                <a:spcPct val="115000"/>
              </a:lnSpc>
              <a:spcBef>
                <a:spcPts val="0"/>
              </a:spcBef>
              <a:spcAft>
                <a:spcPts val="0"/>
              </a:spcAft>
              <a:buSzPts val="2800"/>
              <a:buNone/>
              <a:defRPr sz="1000">
                <a:solidFill>
                  <a:schemeClr val="lt2"/>
                </a:solidFill>
              </a:defRPr>
            </a:lvl3pPr>
            <a:lvl4pPr lvl="3" algn="ctr">
              <a:lnSpc>
                <a:spcPct val="115000"/>
              </a:lnSpc>
              <a:spcBef>
                <a:spcPts val="0"/>
              </a:spcBef>
              <a:spcAft>
                <a:spcPts val="0"/>
              </a:spcAft>
              <a:buSzPts val="2800"/>
              <a:buNone/>
              <a:defRPr sz="1000">
                <a:solidFill>
                  <a:schemeClr val="lt2"/>
                </a:solidFill>
              </a:defRPr>
            </a:lvl4pPr>
            <a:lvl5pPr lvl="4" algn="ctr">
              <a:lnSpc>
                <a:spcPct val="115000"/>
              </a:lnSpc>
              <a:spcBef>
                <a:spcPts val="0"/>
              </a:spcBef>
              <a:spcAft>
                <a:spcPts val="0"/>
              </a:spcAft>
              <a:buSzPts val="2800"/>
              <a:buNone/>
              <a:defRPr sz="1000">
                <a:solidFill>
                  <a:schemeClr val="lt2"/>
                </a:solidFill>
              </a:defRPr>
            </a:lvl5pPr>
            <a:lvl6pPr lvl="5" algn="ctr">
              <a:lnSpc>
                <a:spcPct val="115000"/>
              </a:lnSpc>
              <a:spcBef>
                <a:spcPts val="0"/>
              </a:spcBef>
              <a:spcAft>
                <a:spcPts val="0"/>
              </a:spcAft>
              <a:buSzPts val="2800"/>
              <a:buNone/>
              <a:defRPr sz="1000">
                <a:solidFill>
                  <a:schemeClr val="lt2"/>
                </a:solidFill>
              </a:defRPr>
            </a:lvl6pPr>
            <a:lvl7pPr lvl="6" algn="ctr">
              <a:lnSpc>
                <a:spcPct val="115000"/>
              </a:lnSpc>
              <a:spcBef>
                <a:spcPts val="0"/>
              </a:spcBef>
              <a:spcAft>
                <a:spcPts val="0"/>
              </a:spcAft>
              <a:buSzPts val="2800"/>
              <a:buNone/>
              <a:defRPr sz="1000">
                <a:solidFill>
                  <a:schemeClr val="lt2"/>
                </a:solidFill>
              </a:defRPr>
            </a:lvl7pPr>
            <a:lvl8pPr lvl="7" algn="ctr">
              <a:lnSpc>
                <a:spcPct val="115000"/>
              </a:lnSpc>
              <a:spcBef>
                <a:spcPts val="0"/>
              </a:spcBef>
              <a:spcAft>
                <a:spcPts val="0"/>
              </a:spcAft>
              <a:buSzPts val="2800"/>
              <a:buNone/>
              <a:defRPr sz="1000">
                <a:solidFill>
                  <a:schemeClr val="lt2"/>
                </a:solidFill>
              </a:defRPr>
            </a:lvl8pPr>
            <a:lvl9pPr lvl="8" algn="ctr">
              <a:lnSpc>
                <a:spcPct val="115000"/>
              </a:lnSpc>
              <a:spcBef>
                <a:spcPts val="0"/>
              </a:spcBef>
              <a:spcAft>
                <a:spcPts val="0"/>
              </a:spcAft>
              <a:buSzPts val="2800"/>
              <a:buNone/>
              <a:defRPr sz="1000">
                <a:solidFill>
                  <a:schemeClr val="lt2"/>
                </a:solidFill>
              </a:defRPr>
            </a:lvl9pPr>
          </a:lstStyle>
          <a:p/>
        </p:txBody>
      </p:sp>
      <p:sp>
        <p:nvSpPr>
          <p:cNvPr id="211" name="Google Shape;211;p12"/>
          <p:cNvSpPr txBox="1"/>
          <p:nvPr>
            <p:ph idx="20" type="title"/>
          </p:nvPr>
        </p:nvSpPr>
        <p:spPr>
          <a:xfrm>
            <a:off x="2365953" y="4474074"/>
            <a:ext cx="943500" cy="416700"/>
          </a:xfrm>
          <a:prstGeom prst="rect">
            <a:avLst/>
          </a:prstGeom>
          <a:solidFill>
            <a:schemeClr val="dk1"/>
          </a:solidFill>
          <a:ln cap="flat" cmpd="sng" w="9525">
            <a:solidFill>
              <a:schemeClr val="lt2"/>
            </a:solidFill>
            <a:prstDash val="solid"/>
            <a:round/>
            <a:headEnd len="sm" w="sm" type="none"/>
            <a:tailEnd len="sm" w="sm" type="none"/>
          </a:ln>
        </p:spPr>
        <p:txBody>
          <a:bodyPr anchorCtr="0" anchor="ctr" bIns="91425" lIns="91425" spcFirstLastPara="1" rIns="91425" wrap="square" tIns="91425">
            <a:normAutofit/>
          </a:bodyPr>
          <a:lstStyle>
            <a:lvl1pPr lvl="0" algn="ctr">
              <a:lnSpc>
                <a:spcPct val="90000"/>
              </a:lnSpc>
              <a:spcBef>
                <a:spcPts val="0"/>
              </a:spcBef>
              <a:spcAft>
                <a:spcPts val="0"/>
              </a:spcAft>
              <a:buSzPts val="2800"/>
              <a:buNone/>
              <a:defRPr sz="1000">
                <a:solidFill>
                  <a:schemeClr val="lt2"/>
                </a:solidFill>
                <a:latin typeface="Space Grotesk"/>
                <a:ea typeface="Space Grotesk"/>
                <a:cs typeface="Space Grotesk"/>
                <a:sym typeface="Space Grotesk"/>
              </a:defRPr>
            </a:lvl1pPr>
            <a:lvl2pPr lvl="1" algn="ctr">
              <a:lnSpc>
                <a:spcPct val="115000"/>
              </a:lnSpc>
              <a:spcBef>
                <a:spcPts val="0"/>
              </a:spcBef>
              <a:spcAft>
                <a:spcPts val="0"/>
              </a:spcAft>
              <a:buSzPts val="2800"/>
              <a:buNone/>
              <a:defRPr sz="1000">
                <a:solidFill>
                  <a:schemeClr val="lt2"/>
                </a:solidFill>
              </a:defRPr>
            </a:lvl2pPr>
            <a:lvl3pPr lvl="2" algn="ctr">
              <a:lnSpc>
                <a:spcPct val="115000"/>
              </a:lnSpc>
              <a:spcBef>
                <a:spcPts val="0"/>
              </a:spcBef>
              <a:spcAft>
                <a:spcPts val="0"/>
              </a:spcAft>
              <a:buSzPts val="2800"/>
              <a:buNone/>
              <a:defRPr sz="1000">
                <a:solidFill>
                  <a:schemeClr val="lt2"/>
                </a:solidFill>
              </a:defRPr>
            </a:lvl3pPr>
            <a:lvl4pPr lvl="3" algn="ctr">
              <a:lnSpc>
                <a:spcPct val="115000"/>
              </a:lnSpc>
              <a:spcBef>
                <a:spcPts val="0"/>
              </a:spcBef>
              <a:spcAft>
                <a:spcPts val="0"/>
              </a:spcAft>
              <a:buSzPts val="2800"/>
              <a:buNone/>
              <a:defRPr sz="1000">
                <a:solidFill>
                  <a:schemeClr val="lt2"/>
                </a:solidFill>
              </a:defRPr>
            </a:lvl4pPr>
            <a:lvl5pPr lvl="4" algn="ctr">
              <a:lnSpc>
                <a:spcPct val="115000"/>
              </a:lnSpc>
              <a:spcBef>
                <a:spcPts val="0"/>
              </a:spcBef>
              <a:spcAft>
                <a:spcPts val="0"/>
              </a:spcAft>
              <a:buSzPts val="2800"/>
              <a:buNone/>
              <a:defRPr sz="1000">
                <a:solidFill>
                  <a:schemeClr val="lt2"/>
                </a:solidFill>
              </a:defRPr>
            </a:lvl5pPr>
            <a:lvl6pPr lvl="5" algn="ctr">
              <a:lnSpc>
                <a:spcPct val="115000"/>
              </a:lnSpc>
              <a:spcBef>
                <a:spcPts val="0"/>
              </a:spcBef>
              <a:spcAft>
                <a:spcPts val="0"/>
              </a:spcAft>
              <a:buSzPts val="2800"/>
              <a:buNone/>
              <a:defRPr sz="1000">
                <a:solidFill>
                  <a:schemeClr val="lt2"/>
                </a:solidFill>
              </a:defRPr>
            </a:lvl6pPr>
            <a:lvl7pPr lvl="6" algn="ctr">
              <a:lnSpc>
                <a:spcPct val="115000"/>
              </a:lnSpc>
              <a:spcBef>
                <a:spcPts val="0"/>
              </a:spcBef>
              <a:spcAft>
                <a:spcPts val="0"/>
              </a:spcAft>
              <a:buSzPts val="2800"/>
              <a:buNone/>
              <a:defRPr sz="1000">
                <a:solidFill>
                  <a:schemeClr val="lt2"/>
                </a:solidFill>
              </a:defRPr>
            </a:lvl7pPr>
            <a:lvl8pPr lvl="7" algn="ctr">
              <a:lnSpc>
                <a:spcPct val="115000"/>
              </a:lnSpc>
              <a:spcBef>
                <a:spcPts val="0"/>
              </a:spcBef>
              <a:spcAft>
                <a:spcPts val="0"/>
              </a:spcAft>
              <a:buSzPts val="2800"/>
              <a:buNone/>
              <a:defRPr sz="1000">
                <a:solidFill>
                  <a:schemeClr val="lt2"/>
                </a:solidFill>
              </a:defRPr>
            </a:lvl8pPr>
            <a:lvl9pPr lvl="8" algn="ctr">
              <a:lnSpc>
                <a:spcPct val="115000"/>
              </a:lnSpc>
              <a:spcBef>
                <a:spcPts val="0"/>
              </a:spcBef>
              <a:spcAft>
                <a:spcPts val="0"/>
              </a:spcAft>
              <a:buSzPts val="2800"/>
              <a:buNone/>
              <a:defRPr sz="1000">
                <a:solidFill>
                  <a:schemeClr val="lt2"/>
                </a:solidFill>
              </a:defRPr>
            </a:lvl9pPr>
          </a:lstStyle>
          <a:p/>
        </p:txBody>
      </p:sp>
      <p:sp>
        <p:nvSpPr>
          <p:cNvPr id="212" name="Google Shape;212;p12"/>
          <p:cNvSpPr txBox="1"/>
          <p:nvPr>
            <p:ph idx="21" type="title"/>
          </p:nvPr>
        </p:nvSpPr>
        <p:spPr>
          <a:xfrm>
            <a:off x="1313187" y="3448500"/>
            <a:ext cx="943500" cy="416700"/>
          </a:xfrm>
          <a:prstGeom prst="rect">
            <a:avLst/>
          </a:prstGeom>
          <a:solidFill>
            <a:schemeClr val="dk1"/>
          </a:solidFill>
          <a:ln cap="flat" cmpd="sng" w="9525">
            <a:solidFill>
              <a:schemeClr val="lt2"/>
            </a:solidFill>
            <a:prstDash val="solid"/>
            <a:round/>
            <a:headEnd len="sm" w="sm" type="none"/>
            <a:tailEnd len="sm" w="sm" type="none"/>
          </a:ln>
        </p:spPr>
        <p:txBody>
          <a:bodyPr anchorCtr="0" anchor="ctr" bIns="91425" lIns="91425" spcFirstLastPara="1" rIns="91425" wrap="square" tIns="91425">
            <a:normAutofit/>
          </a:bodyPr>
          <a:lstStyle>
            <a:lvl1pPr lvl="0" algn="ctr">
              <a:lnSpc>
                <a:spcPct val="90000"/>
              </a:lnSpc>
              <a:spcBef>
                <a:spcPts val="0"/>
              </a:spcBef>
              <a:spcAft>
                <a:spcPts val="0"/>
              </a:spcAft>
              <a:buSzPts val="2800"/>
              <a:buNone/>
              <a:defRPr sz="1000">
                <a:solidFill>
                  <a:schemeClr val="lt2"/>
                </a:solidFill>
                <a:latin typeface="Space Grotesk"/>
                <a:ea typeface="Space Grotesk"/>
                <a:cs typeface="Space Grotesk"/>
                <a:sym typeface="Space Grotesk"/>
              </a:defRPr>
            </a:lvl1pPr>
            <a:lvl2pPr lvl="1" algn="ctr">
              <a:lnSpc>
                <a:spcPct val="115000"/>
              </a:lnSpc>
              <a:spcBef>
                <a:spcPts val="0"/>
              </a:spcBef>
              <a:spcAft>
                <a:spcPts val="0"/>
              </a:spcAft>
              <a:buSzPts val="2800"/>
              <a:buNone/>
              <a:defRPr sz="1000">
                <a:solidFill>
                  <a:schemeClr val="lt2"/>
                </a:solidFill>
              </a:defRPr>
            </a:lvl2pPr>
            <a:lvl3pPr lvl="2" algn="ctr">
              <a:lnSpc>
                <a:spcPct val="115000"/>
              </a:lnSpc>
              <a:spcBef>
                <a:spcPts val="0"/>
              </a:spcBef>
              <a:spcAft>
                <a:spcPts val="0"/>
              </a:spcAft>
              <a:buSzPts val="2800"/>
              <a:buNone/>
              <a:defRPr sz="1000">
                <a:solidFill>
                  <a:schemeClr val="lt2"/>
                </a:solidFill>
              </a:defRPr>
            </a:lvl3pPr>
            <a:lvl4pPr lvl="3" algn="ctr">
              <a:lnSpc>
                <a:spcPct val="115000"/>
              </a:lnSpc>
              <a:spcBef>
                <a:spcPts val="0"/>
              </a:spcBef>
              <a:spcAft>
                <a:spcPts val="0"/>
              </a:spcAft>
              <a:buSzPts val="2800"/>
              <a:buNone/>
              <a:defRPr sz="1000">
                <a:solidFill>
                  <a:schemeClr val="lt2"/>
                </a:solidFill>
              </a:defRPr>
            </a:lvl4pPr>
            <a:lvl5pPr lvl="4" algn="ctr">
              <a:lnSpc>
                <a:spcPct val="115000"/>
              </a:lnSpc>
              <a:spcBef>
                <a:spcPts val="0"/>
              </a:spcBef>
              <a:spcAft>
                <a:spcPts val="0"/>
              </a:spcAft>
              <a:buSzPts val="2800"/>
              <a:buNone/>
              <a:defRPr sz="1000">
                <a:solidFill>
                  <a:schemeClr val="lt2"/>
                </a:solidFill>
              </a:defRPr>
            </a:lvl5pPr>
            <a:lvl6pPr lvl="5" algn="ctr">
              <a:lnSpc>
                <a:spcPct val="115000"/>
              </a:lnSpc>
              <a:spcBef>
                <a:spcPts val="0"/>
              </a:spcBef>
              <a:spcAft>
                <a:spcPts val="0"/>
              </a:spcAft>
              <a:buSzPts val="2800"/>
              <a:buNone/>
              <a:defRPr sz="1000">
                <a:solidFill>
                  <a:schemeClr val="lt2"/>
                </a:solidFill>
              </a:defRPr>
            </a:lvl6pPr>
            <a:lvl7pPr lvl="6" algn="ctr">
              <a:lnSpc>
                <a:spcPct val="115000"/>
              </a:lnSpc>
              <a:spcBef>
                <a:spcPts val="0"/>
              </a:spcBef>
              <a:spcAft>
                <a:spcPts val="0"/>
              </a:spcAft>
              <a:buSzPts val="2800"/>
              <a:buNone/>
              <a:defRPr sz="1000">
                <a:solidFill>
                  <a:schemeClr val="lt2"/>
                </a:solidFill>
              </a:defRPr>
            </a:lvl7pPr>
            <a:lvl8pPr lvl="7" algn="ctr">
              <a:lnSpc>
                <a:spcPct val="115000"/>
              </a:lnSpc>
              <a:spcBef>
                <a:spcPts val="0"/>
              </a:spcBef>
              <a:spcAft>
                <a:spcPts val="0"/>
              </a:spcAft>
              <a:buSzPts val="2800"/>
              <a:buNone/>
              <a:defRPr sz="1000">
                <a:solidFill>
                  <a:schemeClr val="lt2"/>
                </a:solidFill>
              </a:defRPr>
            </a:lvl8pPr>
            <a:lvl9pPr lvl="8" algn="ctr">
              <a:lnSpc>
                <a:spcPct val="115000"/>
              </a:lnSpc>
              <a:spcBef>
                <a:spcPts val="0"/>
              </a:spcBef>
              <a:spcAft>
                <a:spcPts val="0"/>
              </a:spcAft>
              <a:buSzPts val="2800"/>
              <a:buNone/>
              <a:defRPr sz="1000">
                <a:solidFill>
                  <a:schemeClr val="lt2"/>
                </a:solidFill>
              </a:defRPr>
            </a:lvl9pPr>
          </a:lstStyle>
          <a:p/>
        </p:txBody>
      </p:sp>
      <p:sp>
        <p:nvSpPr>
          <p:cNvPr id="213" name="Google Shape;213;p12"/>
          <p:cNvSpPr txBox="1"/>
          <p:nvPr>
            <p:ph idx="22" type="title"/>
          </p:nvPr>
        </p:nvSpPr>
        <p:spPr>
          <a:xfrm>
            <a:off x="2365953" y="3448500"/>
            <a:ext cx="943500" cy="416700"/>
          </a:xfrm>
          <a:prstGeom prst="rect">
            <a:avLst/>
          </a:prstGeom>
          <a:solidFill>
            <a:schemeClr val="dk1"/>
          </a:solidFill>
          <a:ln cap="flat" cmpd="sng" w="9525">
            <a:solidFill>
              <a:schemeClr val="lt2"/>
            </a:solidFill>
            <a:prstDash val="solid"/>
            <a:round/>
            <a:headEnd len="sm" w="sm" type="none"/>
            <a:tailEnd len="sm" w="sm" type="none"/>
          </a:ln>
        </p:spPr>
        <p:txBody>
          <a:bodyPr anchorCtr="0" anchor="ctr" bIns="91425" lIns="91425" spcFirstLastPara="1" rIns="91425" wrap="square" tIns="91425">
            <a:normAutofit/>
          </a:bodyPr>
          <a:lstStyle>
            <a:lvl1pPr lvl="0" algn="ctr">
              <a:lnSpc>
                <a:spcPct val="90000"/>
              </a:lnSpc>
              <a:spcBef>
                <a:spcPts val="0"/>
              </a:spcBef>
              <a:spcAft>
                <a:spcPts val="0"/>
              </a:spcAft>
              <a:buSzPts val="2800"/>
              <a:buNone/>
              <a:defRPr sz="1000">
                <a:solidFill>
                  <a:schemeClr val="lt2"/>
                </a:solidFill>
                <a:latin typeface="Space Grotesk"/>
                <a:ea typeface="Space Grotesk"/>
                <a:cs typeface="Space Grotesk"/>
                <a:sym typeface="Space Grotesk"/>
              </a:defRPr>
            </a:lvl1pPr>
            <a:lvl2pPr lvl="1" algn="ctr">
              <a:lnSpc>
                <a:spcPct val="115000"/>
              </a:lnSpc>
              <a:spcBef>
                <a:spcPts val="0"/>
              </a:spcBef>
              <a:spcAft>
                <a:spcPts val="0"/>
              </a:spcAft>
              <a:buSzPts val="2800"/>
              <a:buNone/>
              <a:defRPr sz="1000">
                <a:solidFill>
                  <a:schemeClr val="lt2"/>
                </a:solidFill>
              </a:defRPr>
            </a:lvl2pPr>
            <a:lvl3pPr lvl="2" algn="ctr">
              <a:lnSpc>
                <a:spcPct val="115000"/>
              </a:lnSpc>
              <a:spcBef>
                <a:spcPts val="0"/>
              </a:spcBef>
              <a:spcAft>
                <a:spcPts val="0"/>
              </a:spcAft>
              <a:buSzPts val="2800"/>
              <a:buNone/>
              <a:defRPr sz="1000">
                <a:solidFill>
                  <a:schemeClr val="lt2"/>
                </a:solidFill>
              </a:defRPr>
            </a:lvl3pPr>
            <a:lvl4pPr lvl="3" algn="ctr">
              <a:lnSpc>
                <a:spcPct val="115000"/>
              </a:lnSpc>
              <a:spcBef>
                <a:spcPts val="0"/>
              </a:spcBef>
              <a:spcAft>
                <a:spcPts val="0"/>
              </a:spcAft>
              <a:buSzPts val="2800"/>
              <a:buNone/>
              <a:defRPr sz="1000">
                <a:solidFill>
                  <a:schemeClr val="lt2"/>
                </a:solidFill>
              </a:defRPr>
            </a:lvl4pPr>
            <a:lvl5pPr lvl="4" algn="ctr">
              <a:lnSpc>
                <a:spcPct val="115000"/>
              </a:lnSpc>
              <a:spcBef>
                <a:spcPts val="0"/>
              </a:spcBef>
              <a:spcAft>
                <a:spcPts val="0"/>
              </a:spcAft>
              <a:buSzPts val="2800"/>
              <a:buNone/>
              <a:defRPr sz="1000">
                <a:solidFill>
                  <a:schemeClr val="lt2"/>
                </a:solidFill>
              </a:defRPr>
            </a:lvl5pPr>
            <a:lvl6pPr lvl="5" algn="ctr">
              <a:lnSpc>
                <a:spcPct val="115000"/>
              </a:lnSpc>
              <a:spcBef>
                <a:spcPts val="0"/>
              </a:spcBef>
              <a:spcAft>
                <a:spcPts val="0"/>
              </a:spcAft>
              <a:buSzPts val="2800"/>
              <a:buNone/>
              <a:defRPr sz="1000">
                <a:solidFill>
                  <a:schemeClr val="lt2"/>
                </a:solidFill>
              </a:defRPr>
            </a:lvl6pPr>
            <a:lvl7pPr lvl="6" algn="ctr">
              <a:lnSpc>
                <a:spcPct val="115000"/>
              </a:lnSpc>
              <a:spcBef>
                <a:spcPts val="0"/>
              </a:spcBef>
              <a:spcAft>
                <a:spcPts val="0"/>
              </a:spcAft>
              <a:buSzPts val="2800"/>
              <a:buNone/>
              <a:defRPr sz="1000">
                <a:solidFill>
                  <a:schemeClr val="lt2"/>
                </a:solidFill>
              </a:defRPr>
            </a:lvl7pPr>
            <a:lvl8pPr lvl="7" algn="ctr">
              <a:lnSpc>
                <a:spcPct val="115000"/>
              </a:lnSpc>
              <a:spcBef>
                <a:spcPts val="0"/>
              </a:spcBef>
              <a:spcAft>
                <a:spcPts val="0"/>
              </a:spcAft>
              <a:buSzPts val="2800"/>
              <a:buNone/>
              <a:defRPr sz="1000">
                <a:solidFill>
                  <a:schemeClr val="lt2"/>
                </a:solidFill>
              </a:defRPr>
            </a:lvl8pPr>
            <a:lvl9pPr lvl="8" algn="ctr">
              <a:lnSpc>
                <a:spcPct val="115000"/>
              </a:lnSpc>
              <a:spcBef>
                <a:spcPts val="0"/>
              </a:spcBef>
              <a:spcAft>
                <a:spcPts val="0"/>
              </a:spcAft>
              <a:buSzPts val="2800"/>
              <a:buNone/>
              <a:defRPr sz="1000">
                <a:solidFill>
                  <a:schemeClr val="lt2"/>
                </a:solidFill>
              </a:defRPr>
            </a:lvl9pPr>
          </a:lstStyle>
          <a:p/>
        </p:txBody>
      </p:sp>
      <p:sp>
        <p:nvSpPr>
          <p:cNvPr id="214" name="Google Shape;214;p12"/>
          <p:cNvSpPr txBox="1"/>
          <p:nvPr>
            <p:ph idx="23" type="title"/>
          </p:nvPr>
        </p:nvSpPr>
        <p:spPr>
          <a:xfrm>
            <a:off x="216300" y="226194"/>
            <a:ext cx="4216200" cy="416700"/>
          </a:xfrm>
          <a:prstGeom prst="rect">
            <a:avLst/>
          </a:prstGeom>
        </p:spPr>
        <p:txBody>
          <a:bodyPr anchorCtr="0" anchor="t" bIns="0" lIns="0" spcFirstLastPara="1" rIns="0" wrap="square" tIns="0">
            <a:noAutofit/>
          </a:bodyPr>
          <a:lstStyle>
            <a:lvl1pPr lvl="0">
              <a:lnSpc>
                <a:spcPct val="80000"/>
              </a:lnSpc>
              <a:spcBef>
                <a:spcPts val="0"/>
              </a:spcBef>
              <a:spcAft>
                <a:spcPts val="0"/>
              </a:spcAft>
              <a:buClr>
                <a:schemeClr val="accent5"/>
              </a:buClr>
              <a:buSzPts val="3500"/>
              <a:buFont typeface="Space Grotesk"/>
              <a:buNone/>
              <a:defRPr sz="3500">
                <a:solidFill>
                  <a:schemeClr val="accent5"/>
                </a:solidFill>
                <a:latin typeface="Space Grotesk"/>
                <a:ea typeface="Space Grotesk"/>
                <a:cs typeface="Space Grotesk"/>
                <a:sym typeface="Space Grotesk"/>
              </a:defRPr>
            </a:lvl1pPr>
            <a:lvl2pPr lvl="1">
              <a:lnSpc>
                <a:spcPct val="80000"/>
              </a:lnSpc>
              <a:spcBef>
                <a:spcPts val="0"/>
              </a:spcBef>
              <a:spcAft>
                <a:spcPts val="0"/>
              </a:spcAft>
              <a:buClr>
                <a:schemeClr val="accent5"/>
              </a:buClr>
              <a:buSzPts val="3900"/>
              <a:buFont typeface="Space Grotesk Medium"/>
              <a:buNone/>
              <a:defRPr sz="3900">
                <a:solidFill>
                  <a:schemeClr val="accent5"/>
                </a:solidFill>
              </a:defRPr>
            </a:lvl2pPr>
            <a:lvl3pPr lvl="2">
              <a:lnSpc>
                <a:spcPct val="80000"/>
              </a:lnSpc>
              <a:spcBef>
                <a:spcPts val="0"/>
              </a:spcBef>
              <a:spcAft>
                <a:spcPts val="0"/>
              </a:spcAft>
              <a:buClr>
                <a:schemeClr val="accent5"/>
              </a:buClr>
              <a:buSzPts val="3900"/>
              <a:buFont typeface="Space Grotesk Medium"/>
              <a:buNone/>
              <a:defRPr sz="3900">
                <a:solidFill>
                  <a:schemeClr val="accent5"/>
                </a:solidFill>
              </a:defRPr>
            </a:lvl3pPr>
            <a:lvl4pPr lvl="3">
              <a:lnSpc>
                <a:spcPct val="80000"/>
              </a:lnSpc>
              <a:spcBef>
                <a:spcPts val="0"/>
              </a:spcBef>
              <a:spcAft>
                <a:spcPts val="0"/>
              </a:spcAft>
              <a:buClr>
                <a:schemeClr val="accent5"/>
              </a:buClr>
              <a:buSzPts val="3900"/>
              <a:buFont typeface="Space Grotesk Medium"/>
              <a:buNone/>
              <a:defRPr sz="3900">
                <a:solidFill>
                  <a:schemeClr val="accent5"/>
                </a:solidFill>
              </a:defRPr>
            </a:lvl4pPr>
            <a:lvl5pPr lvl="4">
              <a:lnSpc>
                <a:spcPct val="80000"/>
              </a:lnSpc>
              <a:spcBef>
                <a:spcPts val="0"/>
              </a:spcBef>
              <a:spcAft>
                <a:spcPts val="0"/>
              </a:spcAft>
              <a:buClr>
                <a:schemeClr val="accent5"/>
              </a:buClr>
              <a:buSzPts val="3900"/>
              <a:buFont typeface="Space Grotesk Medium"/>
              <a:buNone/>
              <a:defRPr sz="3900">
                <a:solidFill>
                  <a:schemeClr val="accent5"/>
                </a:solidFill>
              </a:defRPr>
            </a:lvl5pPr>
            <a:lvl6pPr lvl="5">
              <a:lnSpc>
                <a:spcPct val="80000"/>
              </a:lnSpc>
              <a:spcBef>
                <a:spcPts val="0"/>
              </a:spcBef>
              <a:spcAft>
                <a:spcPts val="0"/>
              </a:spcAft>
              <a:buClr>
                <a:schemeClr val="accent5"/>
              </a:buClr>
              <a:buSzPts val="3900"/>
              <a:buFont typeface="Space Grotesk Medium"/>
              <a:buNone/>
              <a:defRPr sz="3900">
                <a:solidFill>
                  <a:schemeClr val="accent5"/>
                </a:solidFill>
              </a:defRPr>
            </a:lvl6pPr>
            <a:lvl7pPr lvl="6">
              <a:lnSpc>
                <a:spcPct val="80000"/>
              </a:lnSpc>
              <a:spcBef>
                <a:spcPts val="0"/>
              </a:spcBef>
              <a:spcAft>
                <a:spcPts val="0"/>
              </a:spcAft>
              <a:buClr>
                <a:schemeClr val="accent5"/>
              </a:buClr>
              <a:buSzPts val="3900"/>
              <a:buFont typeface="Space Grotesk Medium"/>
              <a:buNone/>
              <a:defRPr sz="3900">
                <a:solidFill>
                  <a:schemeClr val="accent5"/>
                </a:solidFill>
              </a:defRPr>
            </a:lvl7pPr>
            <a:lvl8pPr lvl="7">
              <a:lnSpc>
                <a:spcPct val="80000"/>
              </a:lnSpc>
              <a:spcBef>
                <a:spcPts val="0"/>
              </a:spcBef>
              <a:spcAft>
                <a:spcPts val="0"/>
              </a:spcAft>
              <a:buClr>
                <a:schemeClr val="accent5"/>
              </a:buClr>
              <a:buSzPts val="3900"/>
              <a:buFont typeface="Space Grotesk Medium"/>
              <a:buNone/>
              <a:defRPr sz="3900">
                <a:solidFill>
                  <a:schemeClr val="accent5"/>
                </a:solidFill>
              </a:defRPr>
            </a:lvl8pPr>
            <a:lvl9pPr lvl="8">
              <a:lnSpc>
                <a:spcPct val="80000"/>
              </a:lnSpc>
              <a:spcBef>
                <a:spcPts val="0"/>
              </a:spcBef>
              <a:spcAft>
                <a:spcPts val="0"/>
              </a:spcAft>
              <a:buClr>
                <a:schemeClr val="accent5"/>
              </a:buClr>
              <a:buSzPts val="3900"/>
              <a:buFont typeface="Space Grotesk Medium"/>
              <a:buNone/>
              <a:defRPr sz="3900">
                <a:solidFill>
                  <a:schemeClr val="accent5"/>
                </a:solidFill>
              </a:defRPr>
            </a:lvl9pPr>
          </a:lstStyle>
          <a:p/>
        </p:txBody>
      </p:sp>
    </p:spTree>
  </p:cSld>
  <p:clrMapOvr>
    <a:masterClrMapping/>
  </p:clrMapOvr>
  <p:extLst>
    <p:ext uri="{DCECCB84-F9BA-43D5-87BE-67443E8EF086}">
      <p15:sldGuideLst>
        <p15:guide id="1" pos="468">
          <p15:clr>
            <a:srgbClr val="E46962"/>
          </p15:clr>
        </p15:guide>
        <p15:guide id="2" orient="horz" pos="468">
          <p15:clr>
            <a:srgbClr val="E46962"/>
          </p15:clr>
        </p15:guide>
        <p15:guide id="3" orient="horz" pos="3081">
          <p15:clr>
            <a:srgbClr val="E46962"/>
          </p15:clr>
        </p15:guide>
        <p15:guide id="4" pos="5601">
          <p15:clr>
            <a:srgbClr val="E46962"/>
          </p15:clr>
        </p15:guide>
        <p15:guide id="5" pos="5292">
          <p15:clr>
            <a:srgbClr val="E46962"/>
          </p15:clr>
        </p15:guide>
        <p15:guide id="6" orient="horz" pos="159">
          <p15:clr>
            <a:srgbClr val="E46962"/>
          </p15:clr>
        </p15:guide>
        <p15:guide id="7" orient="horz" pos="2772">
          <p15:clr>
            <a:srgbClr val="E46962"/>
          </p15:clr>
        </p15:guide>
        <p15:guide id="8" pos="159">
          <p15:clr>
            <a:srgbClr val="E46962"/>
          </p15:clr>
        </p15:guide>
        <p15:guide id="9" pos="2268">
          <p15:clr>
            <a:srgbClr val="E46962"/>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p:cSld name="BLANK_1_1_1_1_1_1_1_1_1_1_1_1_1_1_1_1_2">
    <p:bg>
      <p:bgPr>
        <a:solidFill>
          <a:schemeClr val="dk1"/>
        </a:solidFill>
      </p:bgPr>
    </p:bg>
    <p:spTree>
      <p:nvGrpSpPr>
        <p:cNvPr id="215" name="Shape 215"/>
        <p:cNvGrpSpPr/>
        <p:nvPr/>
      </p:nvGrpSpPr>
      <p:grpSpPr>
        <a:xfrm>
          <a:off x="0" y="0"/>
          <a:ext cx="0" cy="0"/>
          <a:chOff x="0" y="0"/>
          <a:chExt cx="0" cy="0"/>
        </a:xfrm>
      </p:grpSpPr>
      <p:sp>
        <p:nvSpPr>
          <p:cNvPr id="216" name="Google Shape;216;p13"/>
          <p:cNvSpPr txBox="1"/>
          <p:nvPr>
            <p:ph type="title"/>
          </p:nvPr>
        </p:nvSpPr>
        <p:spPr>
          <a:xfrm>
            <a:off x="236975" y="4424350"/>
            <a:ext cx="4213800" cy="542100"/>
          </a:xfrm>
          <a:prstGeom prst="rect">
            <a:avLst/>
          </a:prstGeom>
        </p:spPr>
        <p:txBody>
          <a:bodyPr anchorCtr="0" anchor="b" bIns="0" lIns="0" spcFirstLastPara="1" rIns="0" wrap="square" tIns="0">
            <a:noAutofit/>
          </a:bodyPr>
          <a:lstStyle>
            <a:lvl1pPr lvl="0">
              <a:lnSpc>
                <a:spcPct val="80000"/>
              </a:lnSpc>
              <a:spcBef>
                <a:spcPts val="0"/>
              </a:spcBef>
              <a:spcAft>
                <a:spcPts val="0"/>
              </a:spcAft>
              <a:buSzPts val="2800"/>
              <a:buNone/>
              <a:defRPr sz="3500">
                <a:solidFill>
                  <a:schemeClr val="accent5"/>
                </a:solidFill>
              </a:defRPr>
            </a:lvl1pPr>
            <a:lvl2pPr lvl="1">
              <a:lnSpc>
                <a:spcPct val="115000"/>
              </a:lnSpc>
              <a:spcBef>
                <a:spcPts val="0"/>
              </a:spcBef>
              <a:spcAft>
                <a:spcPts val="0"/>
              </a:spcAft>
              <a:buSzPts val="2800"/>
              <a:buNone/>
              <a:defRPr sz="3900">
                <a:solidFill>
                  <a:schemeClr val="accent5"/>
                </a:solidFill>
              </a:defRPr>
            </a:lvl2pPr>
            <a:lvl3pPr lvl="2">
              <a:lnSpc>
                <a:spcPct val="115000"/>
              </a:lnSpc>
              <a:spcBef>
                <a:spcPts val="0"/>
              </a:spcBef>
              <a:spcAft>
                <a:spcPts val="0"/>
              </a:spcAft>
              <a:buSzPts val="2800"/>
              <a:buNone/>
              <a:defRPr sz="3900">
                <a:solidFill>
                  <a:schemeClr val="accent5"/>
                </a:solidFill>
              </a:defRPr>
            </a:lvl3pPr>
            <a:lvl4pPr lvl="3">
              <a:lnSpc>
                <a:spcPct val="115000"/>
              </a:lnSpc>
              <a:spcBef>
                <a:spcPts val="0"/>
              </a:spcBef>
              <a:spcAft>
                <a:spcPts val="0"/>
              </a:spcAft>
              <a:buSzPts val="2800"/>
              <a:buNone/>
              <a:defRPr sz="3900">
                <a:solidFill>
                  <a:schemeClr val="accent5"/>
                </a:solidFill>
              </a:defRPr>
            </a:lvl4pPr>
            <a:lvl5pPr lvl="4">
              <a:lnSpc>
                <a:spcPct val="115000"/>
              </a:lnSpc>
              <a:spcBef>
                <a:spcPts val="0"/>
              </a:spcBef>
              <a:spcAft>
                <a:spcPts val="0"/>
              </a:spcAft>
              <a:buSzPts val="2800"/>
              <a:buNone/>
              <a:defRPr sz="3900">
                <a:solidFill>
                  <a:schemeClr val="accent5"/>
                </a:solidFill>
              </a:defRPr>
            </a:lvl5pPr>
            <a:lvl6pPr lvl="5">
              <a:lnSpc>
                <a:spcPct val="115000"/>
              </a:lnSpc>
              <a:spcBef>
                <a:spcPts val="0"/>
              </a:spcBef>
              <a:spcAft>
                <a:spcPts val="0"/>
              </a:spcAft>
              <a:buSzPts val="2800"/>
              <a:buNone/>
              <a:defRPr sz="3900">
                <a:solidFill>
                  <a:schemeClr val="accent5"/>
                </a:solidFill>
              </a:defRPr>
            </a:lvl6pPr>
            <a:lvl7pPr lvl="6">
              <a:lnSpc>
                <a:spcPct val="115000"/>
              </a:lnSpc>
              <a:spcBef>
                <a:spcPts val="0"/>
              </a:spcBef>
              <a:spcAft>
                <a:spcPts val="0"/>
              </a:spcAft>
              <a:buSzPts val="2800"/>
              <a:buNone/>
              <a:defRPr sz="3900">
                <a:solidFill>
                  <a:schemeClr val="accent5"/>
                </a:solidFill>
              </a:defRPr>
            </a:lvl7pPr>
            <a:lvl8pPr lvl="7">
              <a:lnSpc>
                <a:spcPct val="115000"/>
              </a:lnSpc>
              <a:spcBef>
                <a:spcPts val="0"/>
              </a:spcBef>
              <a:spcAft>
                <a:spcPts val="0"/>
              </a:spcAft>
              <a:buSzPts val="2800"/>
              <a:buNone/>
              <a:defRPr sz="3900">
                <a:solidFill>
                  <a:schemeClr val="accent5"/>
                </a:solidFill>
              </a:defRPr>
            </a:lvl8pPr>
            <a:lvl9pPr lvl="8">
              <a:lnSpc>
                <a:spcPct val="115000"/>
              </a:lnSpc>
              <a:spcBef>
                <a:spcPts val="0"/>
              </a:spcBef>
              <a:spcAft>
                <a:spcPts val="0"/>
              </a:spcAft>
              <a:buSzPts val="2800"/>
              <a:buNone/>
              <a:defRPr sz="3900">
                <a:solidFill>
                  <a:schemeClr val="accent5"/>
                </a:solidFill>
              </a:defRPr>
            </a:lvl9pPr>
          </a:lstStyle>
          <a:p/>
        </p:txBody>
      </p:sp>
      <p:sp>
        <p:nvSpPr>
          <p:cNvPr id="217" name="Google Shape;217;p13"/>
          <p:cNvSpPr txBox="1"/>
          <p:nvPr>
            <p:ph idx="1" type="subTitle"/>
          </p:nvPr>
        </p:nvSpPr>
        <p:spPr>
          <a:xfrm>
            <a:off x="6248450" y="4424346"/>
            <a:ext cx="2847300" cy="466500"/>
          </a:xfrm>
          <a:prstGeom prst="rect">
            <a:avLst/>
          </a:prstGeom>
        </p:spPr>
        <p:txBody>
          <a:bodyPr anchorCtr="0" anchor="b" bIns="0" lIns="0" spcFirstLastPara="1" rIns="0" wrap="square" tIns="0">
            <a:noAutofit/>
          </a:bodyPr>
          <a:lstStyle>
            <a:lvl1pPr lvl="0">
              <a:lnSpc>
                <a:spcPct val="80000"/>
              </a:lnSpc>
              <a:spcBef>
                <a:spcPts val="0"/>
              </a:spcBef>
              <a:spcAft>
                <a:spcPts val="0"/>
              </a:spcAft>
              <a:buClr>
                <a:schemeClr val="lt2"/>
              </a:buClr>
              <a:buSzPts val="1500"/>
              <a:buFont typeface="Space Grotesk Medium"/>
              <a:buNone/>
              <a:defRPr sz="1500">
                <a:solidFill>
                  <a:schemeClr val="lt2"/>
                </a:solidFill>
                <a:latin typeface="Space Grotesk Medium"/>
                <a:ea typeface="Space Grotesk Medium"/>
                <a:cs typeface="Space Grotesk Medium"/>
                <a:sym typeface="Space Grotesk Medium"/>
              </a:defRPr>
            </a:lvl1pPr>
            <a:lvl2pPr lvl="1">
              <a:lnSpc>
                <a:spcPct val="80000"/>
              </a:lnSpc>
              <a:spcBef>
                <a:spcPts val="0"/>
              </a:spcBef>
              <a:spcAft>
                <a:spcPts val="0"/>
              </a:spcAft>
              <a:buClr>
                <a:schemeClr val="lt2"/>
              </a:buClr>
              <a:buSzPts val="1500"/>
              <a:buFont typeface="Space Grotesk Medium"/>
              <a:buNone/>
              <a:defRPr sz="1500">
                <a:solidFill>
                  <a:schemeClr val="lt2"/>
                </a:solidFill>
                <a:highlight>
                  <a:schemeClr val="accent2"/>
                </a:highlight>
                <a:latin typeface="Space Grotesk Medium"/>
                <a:ea typeface="Space Grotesk Medium"/>
                <a:cs typeface="Space Grotesk Medium"/>
                <a:sym typeface="Space Grotesk Medium"/>
              </a:defRPr>
            </a:lvl2pPr>
            <a:lvl3pPr lvl="2">
              <a:lnSpc>
                <a:spcPct val="80000"/>
              </a:lnSpc>
              <a:spcBef>
                <a:spcPts val="0"/>
              </a:spcBef>
              <a:spcAft>
                <a:spcPts val="0"/>
              </a:spcAft>
              <a:buClr>
                <a:schemeClr val="lt2"/>
              </a:buClr>
              <a:buSzPts val="1500"/>
              <a:buFont typeface="Space Grotesk Medium"/>
              <a:buNone/>
              <a:defRPr sz="1500">
                <a:solidFill>
                  <a:schemeClr val="lt2"/>
                </a:solidFill>
                <a:highlight>
                  <a:schemeClr val="accent2"/>
                </a:highlight>
                <a:latin typeface="Space Grotesk Medium"/>
                <a:ea typeface="Space Grotesk Medium"/>
                <a:cs typeface="Space Grotesk Medium"/>
                <a:sym typeface="Space Grotesk Medium"/>
              </a:defRPr>
            </a:lvl3pPr>
            <a:lvl4pPr lvl="3">
              <a:lnSpc>
                <a:spcPct val="80000"/>
              </a:lnSpc>
              <a:spcBef>
                <a:spcPts val="0"/>
              </a:spcBef>
              <a:spcAft>
                <a:spcPts val="0"/>
              </a:spcAft>
              <a:buClr>
                <a:schemeClr val="lt2"/>
              </a:buClr>
              <a:buSzPts val="1500"/>
              <a:buFont typeface="Space Grotesk Medium"/>
              <a:buNone/>
              <a:defRPr sz="1500">
                <a:solidFill>
                  <a:schemeClr val="lt2"/>
                </a:solidFill>
                <a:highlight>
                  <a:schemeClr val="accent2"/>
                </a:highlight>
                <a:latin typeface="Space Grotesk Medium"/>
                <a:ea typeface="Space Grotesk Medium"/>
                <a:cs typeface="Space Grotesk Medium"/>
                <a:sym typeface="Space Grotesk Medium"/>
              </a:defRPr>
            </a:lvl4pPr>
            <a:lvl5pPr lvl="4">
              <a:lnSpc>
                <a:spcPct val="80000"/>
              </a:lnSpc>
              <a:spcBef>
                <a:spcPts val="0"/>
              </a:spcBef>
              <a:spcAft>
                <a:spcPts val="0"/>
              </a:spcAft>
              <a:buClr>
                <a:schemeClr val="lt2"/>
              </a:buClr>
              <a:buSzPts val="1500"/>
              <a:buFont typeface="Space Grotesk Medium"/>
              <a:buNone/>
              <a:defRPr sz="1500">
                <a:solidFill>
                  <a:schemeClr val="lt2"/>
                </a:solidFill>
                <a:highlight>
                  <a:schemeClr val="accent2"/>
                </a:highlight>
                <a:latin typeface="Space Grotesk Medium"/>
                <a:ea typeface="Space Grotesk Medium"/>
                <a:cs typeface="Space Grotesk Medium"/>
                <a:sym typeface="Space Grotesk Medium"/>
              </a:defRPr>
            </a:lvl5pPr>
            <a:lvl6pPr lvl="5">
              <a:lnSpc>
                <a:spcPct val="80000"/>
              </a:lnSpc>
              <a:spcBef>
                <a:spcPts val="0"/>
              </a:spcBef>
              <a:spcAft>
                <a:spcPts val="0"/>
              </a:spcAft>
              <a:buClr>
                <a:schemeClr val="lt2"/>
              </a:buClr>
              <a:buSzPts val="1500"/>
              <a:buFont typeface="Space Grotesk Medium"/>
              <a:buNone/>
              <a:defRPr sz="1500">
                <a:solidFill>
                  <a:schemeClr val="lt2"/>
                </a:solidFill>
                <a:highlight>
                  <a:schemeClr val="accent2"/>
                </a:highlight>
                <a:latin typeface="Space Grotesk Medium"/>
                <a:ea typeface="Space Grotesk Medium"/>
                <a:cs typeface="Space Grotesk Medium"/>
                <a:sym typeface="Space Grotesk Medium"/>
              </a:defRPr>
            </a:lvl6pPr>
            <a:lvl7pPr lvl="6">
              <a:lnSpc>
                <a:spcPct val="80000"/>
              </a:lnSpc>
              <a:spcBef>
                <a:spcPts val="0"/>
              </a:spcBef>
              <a:spcAft>
                <a:spcPts val="0"/>
              </a:spcAft>
              <a:buClr>
                <a:schemeClr val="lt2"/>
              </a:buClr>
              <a:buSzPts val="1500"/>
              <a:buFont typeface="Space Grotesk Medium"/>
              <a:buNone/>
              <a:defRPr sz="1500">
                <a:solidFill>
                  <a:schemeClr val="lt2"/>
                </a:solidFill>
                <a:highlight>
                  <a:schemeClr val="accent2"/>
                </a:highlight>
                <a:latin typeface="Space Grotesk Medium"/>
                <a:ea typeface="Space Grotesk Medium"/>
                <a:cs typeface="Space Grotesk Medium"/>
                <a:sym typeface="Space Grotesk Medium"/>
              </a:defRPr>
            </a:lvl7pPr>
            <a:lvl8pPr lvl="7">
              <a:lnSpc>
                <a:spcPct val="80000"/>
              </a:lnSpc>
              <a:spcBef>
                <a:spcPts val="0"/>
              </a:spcBef>
              <a:spcAft>
                <a:spcPts val="0"/>
              </a:spcAft>
              <a:buClr>
                <a:schemeClr val="lt2"/>
              </a:buClr>
              <a:buSzPts val="1500"/>
              <a:buFont typeface="Space Grotesk Medium"/>
              <a:buNone/>
              <a:defRPr sz="1500">
                <a:solidFill>
                  <a:schemeClr val="lt2"/>
                </a:solidFill>
                <a:highlight>
                  <a:schemeClr val="accent2"/>
                </a:highlight>
                <a:latin typeface="Space Grotesk Medium"/>
                <a:ea typeface="Space Grotesk Medium"/>
                <a:cs typeface="Space Grotesk Medium"/>
                <a:sym typeface="Space Grotesk Medium"/>
              </a:defRPr>
            </a:lvl8pPr>
            <a:lvl9pPr lvl="8">
              <a:lnSpc>
                <a:spcPct val="80000"/>
              </a:lnSpc>
              <a:spcBef>
                <a:spcPts val="0"/>
              </a:spcBef>
              <a:spcAft>
                <a:spcPts val="0"/>
              </a:spcAft>
              <a:buClr>
                <a:schemeClr val="lt2"/>
              </a:buClr>
              <a:buSzPts val="1500"/>
              <a:buFont typeface="Space Grotesk Medium"/>
              <a:buNone/>
              <a:defRPr sz="1500">
                <a:solidFill>
                  <a:schemeClr val="lt2"/>
                </a:solidFill>
                <a:highlight>
                  <a:schemeClr val="accent2"/>
                </a:highlight>
                <a:latin typeface="Space Grotesk Medium"/>
                <a:ea typeface="Space Grotesk Medium"/>
                <a:cs typeface="Space Grotesk Medium"/>
                <a:sym typeface="Space Grotesk Medium"/>
              </a:defRPr>
            </a:lvl9pPr>
          </a:lstStyle>
          <a:p/>
        </p:txBody>
      </p:sp>
      <p:sp>
        <p:nvSpPr>
          <p:cNvPr id="218" name="Google Shape;218;p13"/>
          <p:cNvSpPr txBox="1"/>
          <p:nvPr>
            <p:ph idx="2" type="subTitle"/>
          </p:nvPr>
        </p:nvSpPr>
        <p:spPr>
          <a:xfrm>
            <a:off x="241825" y="2738350"/>
            <a:ext cx="1869600" cy="1603500"/>
          </a:xfrm>
          <a:prstGeom prst="rect">
            <a:avLst/>
          </a:prstGeom>
        </p:spPr>
        <p:txBody>
          <a:bodyPr anchorCtr="0" anchor="b" bIns="0" lIns="0" spcFirstLastPara="1" rIns="0" wrap="square" tIns="0">
            <a:normAutofit/>
          </a:bodyPr>
          <a:lstStyle>
            <a:lvl1pPr lvl="0">
              <a:lnSpc>
                <a:spcPct val="100000"/>
              </a:lnSpc>
              <a:spcBef>
                <a:spcPts val="0"/>
              </a:spcBef>
              <a:spcAft>
                <a:spcPts val="0"/>
              </a:spcAft>
              <a:buClr>
                <a:schemeClr val="lt2"/>
              </a:buClr>
              <a:buSzPts val="1000"/>
              <a:buFont typeface="Space Grotesk"/>
              <a:buNone/>
              <a:defRPr sz="1000">
                <a:solidFill>
                  <a:schemeClr val="lt2"/>
                </a:solidFill>
              </a:defRPr>
            </a:lvl1pPr>
            <a:lvl2pPr lvl="1">
              <a:lnSpc>
                <a:spcPct val="100000"/>
              </a:lnSpc>
              <a:spcBef>
                <a:spcPts val="0"/>
              </a:spcBef>
              <a:spcAft>
                <a:spcPts val="0"/>
              </a:spcAft>
              <a:buClr>
                <a:schemeClr val="lt2"/>
              </a:buClr>
              <a:buSzPts val="1000"/>
              <a:buFont typeface="Space Grotesk"/>
              <a:buNone/>
              <a:defRPr sz="1000">
                <a:solidFill>
                  <a:schemeClr val="lt2"/>
                </a:solidFill>
              </a:defRPr>
            </a:lvl2pPr>
            <a:lvl3pPr lvl="2">
              <a:lnSpc>
                <a:spcPct val="100000"/>
              </a:lnSpc>
              <a:spcBef>
                <a:spcPts val="0"/>
              </a:spcBef>
              <a:spcAft>
                <a:spcPts val="0"/>
              </a:spcAft>
              <a:buClr>
                <a:schemeClr val="lt2"/>
              </a:buClr>
              <a:buSzPts val="1000"/>
              <a:buFont typeface="Space Grotesk"/>
              <a:buNone/>
              <a:defRPr sz="1000">
                <a:solidFill>
                  <a:schemeClr val="lt2"/>
                </a:solidFill>
              </a:defRPr>
            </a:lvl3pPr>
            <a:lvl4pPr lvl="3">
              <a:lnSpc>
                <a:spcPct val="100000"/>
              </a:lnSpc>
              <a:spcBef>
                <a:spcPts val="0"/>
              </a:spcBef>
              <a:spcAft>
                <a:spcPts val="0"/>
              </a:spcAft>
              <a:buClr>
                <a:schemeClr val="lt2"/>
              </a:buClr>
              <a:buSzPts val="1000"/>
              <a:buFont typeface="Space Grotesk"/>
              <a:buNone/>
              <a:defRPr sz="1000">
                <a:solidFill>
                  <a:schemeClr val="lt2"/>
                </a:solidFill>
              </a:defRPr>
            </a:lvl4pPr>
            <a:lvl5pPr lvl="4">
              <a:lnSpc>
                <a:spcPct val="100000"/>
              </a:lnSpc>
              <a:spcBef>
                <a:spcPts val="0"/>
              </a:spcBef>
              <a:spcAft>
                <a:spcPts val="0"/>
              </a:spcAft>
              <a:buClr>
                <a:schemeClr val="lt2"/>
              </a:buClr>
              <a:buSzPts val="1000"/>
              <a:buFont typeface="Space Grotesk"/>
              <a:buNone/>
              <a:defRPr sz="1000">
                <a:solidFill>
                  <a:schemeClr val="lt2"/>
                </a:solidFill>
              </a:defRPr>
            </a:lvl5pPr>
            <a:lvl6pPr lvl="5">
              <a:lnSpc>
                <a:spcPct val="100000"/>
              </a:lnSpc>
              <a:spcBef>
                <a:spcPts val="0"/>
              </a:spcBef>
              <a:spcAft>
                <a:spcPts val="0"/>
              </a:spcAft>
              <a:buClr>
                <a:schemeClr val="lt2"/>
              </a:buClr>
              <a:buSzPts val="1000"/>
              <a:buFont typeface="Space Grotesk"/>
              <a:buNone/>
              <a:defRPr sz="1000">
                <a:solidFill>
                  <a:schemeClr val="lt2"/>
                </a:solidFill>
              </a:defRPr>
            </a:lvl6pPr>
            <a:lvl7pPr lvl="6">
              <a:lnSpc>
                <a:spcPct val="100000"/>
              </a:lnSpc>
              <a:spcBef>
                <a:spcPts val="0"/>
              </a:spcBef>
              <a:spcAft>
                <a:spcPts val="0"/>
              </a:spcAft>
              <a:buClr>
                <a:schemeClr val="lt2"/>
              </a:buClr>
              <a:buSzPts val="1000"/>
              <a:buFont typeface="Space Grotesk"/>
              <a:buNone/>
              <a:defRPr sz="1000">
                <a:solidFill>
                  <a:schemeClr val="lt2"/>
                </a:solidFill>
              </a:defRPr>
            </a:lvl7pPr>
            <a:lvl8pPr lvl="7">
              <a:lnSpc>
                <a:spcPct val="100000"/>
              </a:lnSpc>
              <a:spcBef>
                <a:spcPts val="0"/>
              </a:spcBef>
              <a:spcAft>
                <a:spcPts val="0"/>
              </a:spcAft>
              <a:buClr>
                <a:schemeClr val="lt2"/>
              </a:buClr>
              <a:buSzPts val="1000"/>
              <a:buFont typeface="Space Grotesk"/>
              <a:buNone/>
              <a:defRPr sz="1000">
                <a:solidFill>
                  <a:schemeClr val="lt2"/>
                </a:solidFill>
              </a:defRPr>
            </a:lvl8pPr>
            <a:lvl9pPr lvl="8">
              <a:lnSpc>
                <a:spcPct val="100000"/>
              </a:lnSpc>
              <a:spcBef>
                <a:spcPts val="0"/>
              </a:spcBef>
              <a:spcAft>
                <a:spcPts val="0"/>
              </a:spcAft>
              <a:buClr>
                <a:schemeClr val="lt2"/>
              </a:buClr>
              <a:buSzPts val="1000"/>
              <a:buFont typeface="Space Grotesk"/>
              <a:buNone/>
              <a:defRPr sz="1000">
                <a:solidFill>
                  <a:schemeClr val="lt2"/>
                </a:solidFill>
              </a:defRPr>
            </a:lvl9pPr>
          </a:lstStyle>
          <a:p/>
        </p:txBody>
      </p:sp>
      <p:grpSp>
        <p:nvGrpSpPr>
          <p:cNvPr id="219" name="Google Shape;219;p13"/>
          <p:cNvGrpSpPr/>
          <p:nvPr/>
        </p:nvGrpSpPr>
        <p:grpSpPr>
          <a:xfrm>
            <a:off x="925470" y="348801"/>
            <a:ext cx="7293054" cy="3993059"/>
            <a:chOff x="238125" y="713000"/>
            <a:chExt cx="7143750" cy="4289000"/>
          </a:xfrm>
        </p:grpSpPr>
        <p:sp>
          <p:nvSpPr>
            <p:cNvPr id="220" name="Google Shape;220;p13"/>
            <p:cNvSpPr/>
            <p:nvPr/>
          </p:nvSpPr>
          <p:spPr>
            <a:xfrm>
              <a:off x="1952625" y="3233400"/>
              <a:ext cx="950200" cy="1768600"/>
            </a:xfrm>
            <a:custGeom>
              <a:rect b="b" l="l" r="r" t="t"/>
              <a:pathLst>
                <a:path extrusionOk="0" h="70744" w="38008">
                  <a:moveTo>
                    <a:pt x="0" y="0"/>
                  </a:moveTo>
                  <a:lnTo>
                    <a:pt x="0" y="3607"/>
                  </a:lnTo>
                  <a:lnTo>
                    <a:pt x="3718" y="3607"/>
                  </a:lnTo>
                  <a:lnTo>
                    <a:pt x="3718" y="11153"/>
                  </a:lnTo>
                  <a:lnTo>
                    <a:pt x="0" y="11153"/>
                  </a:lnTo>
                  <a:lnTo>
                    <a:pt x="0" y="18533"/>
                  </a:lnTo>
                  <a:lnTo>
                    <a:pt x="3773" y="18533"/>
                  </a:lnTo>
                  <a:lnTo>
                    <a:pt x="3773" y="25968"/>
                  </a:lnTo>
                  <a:lnTo>
                    <a:pt x="7602" y="25968"/>
                  </a:lnTo>
                  <a:lnTo>
                    <a:pt x="7602" y="29741"/>
                  </a:lnTo>
                  <a:lnTo>
                    <a:pt x="11375" y="29741"/>
                  </a:lnTo>
                  <a:lnTo>
                    <a:pt x="11375" y="33513"/>
                  </a:lnTo>
                  <a:lnTo>
                    <a:pt x="11375" y="37286"/>
                  </a:lnTo>
                  <a:lnTo>
                    <a:pt x="7602" y="37286"/>
                  </a:lnTo>
                  <a:lnTo>
                    <a:pt x="7602" y="70744"/>
                  </a:lnTo>
                  <a:lnTo>
                    <a:pt x="11375" y="70744"/>
                  </a:lnTo>
                  <a:lnTo>
                    <a:pt x="11375" y="63309"/>
                  </a:lnTo>
                  <a:lnTo>
                    <a:pt x="15203" y="63309"/>
                  </a:lnTo>
                  <a:lnTo>
                    <a:pt x="15203" y="52101"/>
                  </a:lnTo>
                  <a:lnTo>
                    <a:pt x="22805" y="52101"/>
                  </a:lnTo>
                  <a:lnTo>
                    <a:pt x="22805" y="44611"/>
                  </a:lnTo>
                  <a:lnTo>
                    <a:pt x="26578" y="44611"/>
                  </a:lnTo>
                  <a:lnTo>
                    <a:pt x="26578" y="33458"/>
                  </a:lnTo>
                  <a:lnTo>
                    <a:pt x="34235" y="33458"/>
                  </a:lnTo>
                  <a:lnTo>
                    <a:pt x="34235" y="22250"/>
                  </a:lnTo>
                  <a:lnTo>
                    <a:pt x="38008" y="22250"/>
                  </a:lnTo>
                  <a:lnTo>
                    <a:pt x="38008" y="14815"/>
                  </a:lnTo>
                  <a:lnTo>
                    <a:pt x="34235" y="14815"/>
                  </a:lnTo>
                  <a:lnTo>
                    <a:pt x="34235" y="11153"/>
                  </a:lnTo>
                  <a:lnTo>
                    <a:pt x="26578" y="11153"/>
                  </a:lnTo>
                  <a:lnTo>
                    <a:pt x="26578" y="7380"/>
                  </a:lnTo>
                  <a:lnTo>
                    <a:pt x="22749" y="7380"/>
                  </a:lnTo>
                  <a:lnTo>
                    <a:pt x="22749" y="3607"/>
                  </a:lnTo>
                  <a:lnTo>
                    <a:pt x="18976" y="3607"/>
                  </a:lnTo>
                  <a:lnTo>
                    <a:pt x="1897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21" name="Google Shape;221;p13"/>
            <p:cNvSpPr/>
            <p:nvPr/>
          </p:nvSpPr>
          <p:spPr>
            <a:xfrm>
              <a:off x="5955875" y="3792400"/>
              <a:ext cx="756025" cy="835100"/>
            </a:xfrm>
            <a:custGeom>
              <a:rect b="b" l="l" r="r" t="t"/>
              <a:pathLst>
                <a:path extrusionOk="0" h="33404" w="30241">
                  <a:moveTo>
                    <a:pt x="11320" y="1"/>
                  </a:moveTo>
                  <a:lnTo>
                    <a:pt x="11320" y="3718"/>
                  </a:lnTo>
                  <a:lnTo>
                    <a:pt x="3719" y="3718"/>
                  </a:lnTo>
                  <a:lnTo>
                    <a:pt x="3719" y="7436"/>
                  </a:lnTo>
                  <a:lnTo>
                    <a:pt x="1" y="7436"/>
                  </a:lnTo>
                  <a:lnTo>
                    <a:pt x="1" y="25968"/>
                  </a:lnTo>
                  <a:lnTo>
                    <a:pt x="3663" y="25968"/>
                  </a:lnTo>
                  <a:lnTo>
                    <a:pt x="3663" y="22361"/>
                  </a:lnTo>
                  <a:lnTo>
                    <a:pt x="15149" y="22361"/>
                  </a:lnTo>
                  <a:lnTo>
                    <a:pt x="15149" y="26024"/>
                  </a:lnTo>
                  <a:lnTo>
                    <a:pt x="18922" y="26024"/>
                  </a:lnTo>
                  <a:lnTo>
                    <a:pt x="18922" y="29741"/>
                  </a:lnTo>
                  <a:lnTo>
                    <a:pt x="22750" y="29741"/>
                  </a:lnTo>
                  <a:lnTo>
                    <a:pt x="22750" y="33403"/>
                  </a:lnTo>
                  <a:lnTo>
                    <a:pt x="26579" y="33403"/>
                  </a:lnTo>
                  <a:lnTo>
                    <a:pt x="26579" y="22251"/>
                  </a:lnTo>
                  <a:lnTo>
                    <a:pt x="30241" y="22251"/>
                  </a:lnTo>
                  <a:lnTo>
                    <a:pt x="30241" y="11098"/>
                  </a:lnTo>
                  <a:lnTo>
                    <a:pt x="26523" y="11098"/>
                  </a:lnTo>
                  <a:lnTo>
                    <a:pt x="26523" y="7381"/>
                  </a:lnTo>
                  <a:lnTo>
                    <a:pt x="22695" y="7381"/>
                  </a:lnTo>
                  <a:lnTo>
                    <a:pt x="22695" y="1"/>
                  </a:lnTo>
                  <a:lnTo>
                    <a:pt x="18866" y="1"/>
                  </a:lnTo>
                  <a:lnTo>
                    <a:pt x="18866" y="3663"/>
                  </a:lnTo>
                  <a:lnTo>
                    <a:pt x="15093" y="3663"/>
                  </a:lnTo>
                  <a:lnTo>
                    <a:pt x="1509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22" name="Google Shape;222;p13"/>
            <p:cNvSpPr/>
            <p:nvPr/>
          </p:nvSpPr>
          <p:spPr>
            <a:xfrm>
              <a:off x="5858775" y="3324950"/>
              <a:ext cx="283025" cy="277450"/>
            </a:xfrm>
            <a:custGeom>
              <a:rect b="b" l="l" r="r" t="t"/>
              <a:pathLst>
                <a:path extrusionOk="0" h="11098" w="11321">
                  <a:moveTo>
                    <a:pt x="3774" y="0"/>
                  </a:moveTo>
                  <a:lnTo>
                    <a:pt x="3774" y="3773"/>
                  </a:lnTo>
                  <a:lnTo>
                    <a:pt x="1" y="3773"/>
                  </a:lnTo>
                  <a:lnTo>
                    <a:pt x="1" y="11098"/>
                  </a:lnTo>
                  <a:lnTo>
                    <a:pt x="3774" y="11098"/>
                  </a:lnTo>
                  <a:lnTo>
                    <a:pt x="3774" y="7380"/>
                  </a:lnTo>
                  <a:lnTo>
                    <a:pt x="11320" y="7380"/>
                  </a:lnTo>
                  <a:lnTo>
                    <a:pt x="11320" y="3663"/>
                  </a:lnTo>
                  <a:lnTo>
                    <a:pt x="7492" y="3663"/>
                  </a:lnTo>
                  <a:lnTo>
                    <a:pt x="749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23" name="Google Shape;223;p13"/>
            <p:cNvSpPr/>
            <p:nvPr/>
          </p:nvSpPr>
          <p:spPr>
            <a:xfrm>
              <a:off x="1762575" y="2953200"/>
              <a:ext cx="187300" cy="274675"/>
            </a:xfrm>
            <a:custGeom>
              <a:rect b="b" l="l" r="r" t="t"/>
              <a:pathLst>
                <a:path extrusionOk="0" h="10987" w="7492">
                  <a:moveTo>
                    <a:pt x="0" y="0"/>
                  </a:moveTo>
                  <a:lnTo>
                    <a:pt x="0" y="7380"/>
                  </a:lnTo>
                  <a:lnTo>
                    <a:pt x="3774" y="7380"/>
                  </a:lnTo>
                  <a:lnTo>
                    <a:pt x="3774" y="10987"/>
                  </a:lnTo>
                  <a:lnTo>
                    <a:pt x="7491" y="10987"/>
                  </a:lnTo>
                  <a:lnTo>
                    <a:pt x="7491" y="3662"/>
                  </a:lnTo>
                  <a:lnTo>
                    <a:pt x="3718" y="3662"/>
                  </a:lnTo>
                  <a:lnTo>
                    <a:pt x="371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24" name="Google Shape;224;p13"/>
            <p:cNvSpPr/>
            <p:nvPr/>
          </p:nvSpPr>
          <p:spPr>
            <a:xfrm>
              <a:off x="6716050" y="1832400"/>
              <a:ext cx="187275" cy="277450"/>
            </a:xfrm>
            <a:custGeom>
              <a:rect b="b" l="l" r="r" t="t"/>
              <a:pathLst>
                <a:path extrusionOk="0" h="11098" w="7491">
                  <a:moveTo>
                    <a:pt x="3773" y="0"/>
                  </a:moveTo>
                  <a:lnTo>
                    <a:pt x="3773" y="3773"/>
                  </a:lnTo>
                  <a:lnTo>
                    <a:pt x="0" y="3773"/>
                  </a:lnTo>
                  <a:lnTo>
                    <a:pt x="0" y="11098"/>
                  </a:lnTo>
                  <a:lnTo>
                    <a:pt x="3718" y="11098"/>
                  </a:lnTo>
                  <a:lnTo>
                    <a:pt x="3718" y="7380"/>
                  </a:lnTo>
                  <a:lnTo>
                    <a:pt x="7491" y="7380"/>
                  </a:lnTo>
                  <a:lnTo>
                    <a:pt x="749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25" name="Google Shape;225;p13"/>
            <p:cNvSpPr/>
            <p:nvPr/>
          </p:nvSpPr>
          <p:spPr>
            <a:xfrm>
              <a:off x="4524375" y="3886725"/>
              <a:ext cx="91575" cy="274700"/>
            </a:xfrm>
            <a:custGeom>
              <a:rect b="b" l="l" r="r" t="t"/>
              <a:pathLst>
                <a:path extrusionOk="0" h="10988" w="3663">
                  <a:moveTo>
                    <a:pt x="0" y="1"/>
                  </a:moveTo>
                  <a:lnTo>
                    <a:pt x="0" y="10987"/>
                  </a:lnTo>
                  <a:lnTo>
                    <a:pt x="3662" y="10987"/>
                  </a:lnTo>
                  <a:lnTo>
                    <a:pt x="366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26" name="Google Shape;226;p13"/>
            <p:cNvSpPr/>
            <p:nvPr/>
          </p:nvSpPr>
          <p:spPr>
            <a:xfrm>
              <a:off x="5477325" y="807300"/>
              <a:ext cx="187300" cy="181750"/>
            </a:xfrm>
            <a:custGeom>
              <a:rect b="b" l="l" r="r" t="t"/>
              <a:pathLst>
                <a:path extrusionOk="0" h="7270" w="7492">
                  <a:moveTo>
                    <a:pt x="1" y="1"/>
                  </a:moveTo>
                  <a:lnTo>
                    <a:pt x="1" y="7270"/>
                  </a:lnTo>
                  <a:lnTo>
                    <a:pt x="7491" y="7270"/>
                  </a:lnTo>
                  <a:lnTo>
                    <a:pt x="7491" y="3608"/>
                  </a:lnTo>
                  <a:lnTo>
                    <a:pt x="3718" y="3608"/>
                  </a:lnTo>
                  <a:lnTo>
                    <a:pt x="371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27" name="Google Shape;227;p13"/>
            <p:cNvSpPr/>
            <p:nvPr/>
          </p:nvSpPr>
          <p:spPr>
            <a:xfrm>
              <a:off x="1951225" y="2765925"/>
              <a:ext cx="94350" cy="183150"/>
            </a:xfrm>
            <a:custGeom>
              <a:rect b="b" l="l" r="r" t="t"/>
              <a:pathLst>
                <a:path extrusionOk="0" h="7326" w="3774">
                  <a:moveTo>
                    <a:pt x="1" y="1"/>
                  </a:moveTo>
                  <a:lnTo>
                    <a:pt x="1" y="7325"/>
                  </a:lnTo>
                  <a:lnTo>
                    <a:pt x="3774" y="7325"/>
                  </a:lnTo>
                  <a:lnTo>
                    <a:pt x="37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28" name="Google Shape;228;p13"/>
            <p:cNvSpPr/>
            <p:nvPr/>
          </p:nvSpPr>
          <p:spPr>
            <a:xfrm>
              <a:off x="3859925" y="900250"/>
              <a:ext cx="91575" cy="183125"/>
            </a:xfrm>
            <a:custGeom>
              <a:rect b="b" l="l" r="r" t="t"/>
              <a:pathLst>
                <a:path extrusionOk="0" h="7325" w="3663">
                  <a:moveTo>
                    <a:pt x="0" y="0"/>
                  </a:moveTo>
                  <a:lnTo>
                    <a:pt x="0" y="7325"/>
                  </a:lnTo>
                  <a:lnTo>
                    <a:pt x="3552" y="7325"/>
                  </a:lnTo>
                  <a:lnTo>
                    <a:pt x="3607" y="6770"/>
                  </a:lnTo>
                  <a:lnTo>
                    <a:pt x="3663" y="5826"/>
                  </a:lnTo>
                  <a:lnTo>
                    <a:pt x="3663" y="3496"/>
                  </a:lnTo>
                  <a:lnTo>
                    <a:pt x="3607" y="1221"/>
                  </a:lnTo>
                  <a:lnTo>
                    <a:pt x="3552" y="389"/>
                  </a:lnTo>
                  <a:lnTo>
                    <a:pt x="349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29" name="Google Shape;229;p13"/>
            <p:cNvSpPr/>
            <p:nvPr/>
          </p:nvSpPr>
          <p:spPr>
            <a:xfrm>
              <a:off x="7097500" y="4444350"/>
              <a:ext cx="92950" cy="183150"/>
            </a:xfrm>
            <a:custGeom>
              <a:rect b="b" l="l" r="r" t="t"/>
              <a:pathLst>
                <a:path extrusionOk="0" h="7326" w="3718">
                  <a:moveTo>
                    <a:pt x="1" y="1"/>
                  </a:moveTo>
                  <a:lnTo>
                    <a:pt x="1" y="7325"/>
                  </a:lnTo>
                  <a:lnTo>
                    <a:pt x="3718" y="7325"/>
                  </a:lnTo>
                  <a:lnTo>
                    <a:pt x="3718" y="5494"/>
                  </a:lnTo>
                  <a:lnTo>
                    <a:pt x="3718" y="3663"/>
                  </a:lnTo>
                  <a:lnTo>
                    <a:pt x="3718" y="1832"/>
                  </a:lnTo>
                  <a:lnTo>
                    <a:pt x="366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30" name="Google Shape;230;p13"/>
            <p:cNvSpPr/>
            <p:nvPr/>
          </p:nvSpPr>
          <p:spPr>
            <a:xfrm>
              <a:off x="3477075" y="1832400"/>
              <a:ext cx="91575" cy="184525"/>
            </a:xfrm>
            <a:custGeom>
              <a:rect b="b" l="l" r="r" t="t"/>
              <a:pathLst>
                <a:path extrusionOk="0" h="7381" w="3663">
                  <a:moveTo>
                    <a:pt x="1" y="0"/>
                  </a:moveTo>
                  <a:lnTo>
                    <a:pt x="1" y="7380"/>
                  </a:lnTo>
                  <a:lnTo>
                    <a:pt x="3663" y="7380"/>
                  </a:lnTo>
                  <a:lnTo>
                    <a:pt x="366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31" name="Google Shape;231;p13"/>
            <p:cNvSpPr/>
            <p:nvPr/>
          </p:nvSpPr>
          <p:spPr>
            <a:xfrm>
              <a:off x="3191325" y="1553575"/>
              <a:ext cx="187300" cy="88825"/>
            </a:xfrm>
            <a:custGeom>
              <a:rect b="b" l="l" r="r" t="t"/>
              <a:pathLst>
                <a:path extrusionOk="0" h="3553" w="7492">
                  <a:moveTo>
                    <a:pt x="0" y="1"/>
                  </a:moveTo>
                  <a:lnTo>
                    <a:pt x="0" y="3552"/>
                  </a:lnTo>
                  <a:lnTo>
                    <a:pt x="7491" y="3552"/>
                  </a:lnTo>
                  <a:lnTo>
                    <a:pt x="749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32" name="Google Shape;232;p13"/>
            <p:cNvSpPr/>
            <p:nvPr/>
          </p:nvSpPr>
          <p:spPr>
            <a:xfrm>
              <a:off x="6430275" y="3605150"/>
              <a:ext cx="187300" cy="90200"/>
            </a:xfrm>
            <a:custGeom>
              <a:rect b="b" l="l" r="r" t="t"/>
              <a:pathLst>
                <a:path extrusionOk="0" h="3608" w="7492">
                  <a:moveTo>
                    <a:pt x="1" y="0"/>
                  </a:moveTo>
                  <a:lnTo>
                    <a:pt x="1" y="3607"/>
                  </a:lnTo>
                  <a:lnTo>
                    <a:pt x="7492" y="3607"/>
                  </a:lnTo>
                  <a:lnTo>
                    <a:pt x="749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33" name="Google Shape;233;p13"/>
            <p:cNvSpPr/>
            <p:nvPr/>
          </p:nvSpPr>
          <p:spPr>
            <a:xfrm>
              <a:off x="6240250" y="3513600"/>
              <a:ext cx="187300" cy="88800"/>
            </a:xfrm>
            <a:custGeom>
              <a:rect b="b" l="l" r="r" t="t"/>
              <a:pathLst>
                <a:path extrusionOk="0" h="3552" w="7492">
                  <a:moveTo>
                    <a:pt x="0" y="0"/>
                  </a:moveTo>
                  <a:lnTo>
                    <a:pt x="0" y="3552"/>
                  </a:lnTo>
                  <a:lnTo>
                    <a:pt x="7491" y="3552"/>
                  </a:lnTo>
                  <a:lnTo>
                    <a:pt x="749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34" name="Google Shape;234;p13"/>
            <p:cNvSpPr/>
            <p:nvPr/>
          </p:nvSpPr>
          <p:spPr>
            <a:xfrm>
              <a:off x="2142650" y="2953200"/>
              <a:ext cx="92975" cy="88800"/>
            </a:xfrm>
            <a:custGeom>
              <a:rect b="b" l="l" r="r" t="t"/>
              <a:pathLst>
                <a:path extrusionOk="0" h="3552" w="3719">
                  <a:moveTo>
                    <a:pt x="1" y="0"/>
                  </a:moveTo>
                  <a:lnTo>
                    <a:pt x="1" y="3552"/>
                  </a:lnTo>
                  <a:lnTo>
                    <a:pt x="3718" y="3552"/>
                  </a:lnTo>
                  <a:lnTo>
                    <a:pt x="371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35" name="Google Shape;235;p13"/>
            <p:cNvSpPr/>
            <p:nvPr/>
          </p:nvSpPr>
          <p:spPr>
            <a:xfrm>
              <a:off x="4048575" y="898875"/>
              <a:ext cx="92975" cy="90175"/>
            </a:xfrm>
            <a:custGeom>
              <a:rect b="b" l="l" r="r" t="t"/>
              <a:pathLst>
                <a:path extrusionOk="0" h="3607" w="3719">
                  <a:moveTo>
                    <a:pt x="1" y="0"/>
                  </a:moveTo>
                  <a:lnTo>
                    <a:pt x="1" y="3607"/>
                  </a:lnTo>
                  <a:lnTo>
                    <a:pt x="3718" y="3607"/>
                  </a:lnTo>
                  <a:lnTo>
                    <a:pt x="371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36" name="Google Shape;236;p13"/>
            <p:cNvSpPr/>
            <p:nvPr/>
          </p:nvSpPr>
          <p:spPr>
            <a:xfrm>
              <a:off x="5191575" y="3233400"/>
              <a:ext cx="92975" cy="88800"/>
            </a:xfrm>
            <a:custGeom>
              <a:rect b="b" l="l" r="r" t="t"/>
              <a:pathLst>
                <a:path extrusionOk="0" h="3552" w="3719">
                  <a:moveTo>
                    <a:pt x="1" y="0"/>
                  </a:moveTo>
                  <a:lnTo>
                    <a:pt x="1" y="3552"/>
                  </a:lnTo>
                  <a:lnTo>
                    <a:pt x="3718" y="3552"/>
                  </a:lnTo>
                  <a:lnTo>
                    <a:pt x="371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37" name="Google Shape;237;p13"/>
            <p:cNvSpPr/>
            <p:nvPr/>
          </p:nvSpPr>
          <p:spPr>
            <a:xfrm>
              <a:off x="7001800" y="4631625"/>
              <a:ext cx="91575" cy="90175"/>
            </a:xfrm>
            <a:custGeom>
              <a:rect b="b" l="l" r="r" t="t"/>
              <a:pathLst>
                <a:path extrusionOk="0" h="3607" w="3663">
                  <a:moveTo>
                    <a:pt x="0" y="0"/>
                  </a:moveTo>
                  <a:lnTo>
                    <a:pt x="0" y="3607"/>
                  </a:lnTo>
                  <a:lnTo>
                    <a:pt x="3662" y="3607"/>
                  </a:lnTo>
                  <a:lnTo>
                    <a:pt x="366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38" name="Google Shape;238;p13"/>
            <p:cNvSpPr/>
            <p:nvPr/>
          </p:nvSpPr>
          <p:spPr>
            <a:xfrm>
              <a:off x="5573025" y="3419275"/>
              <a:ext cx="91600" cy="88800"/>
            </a:xfrm>
            <a:custGeom>
              <a:rect b="b" l="l" r="r" t="t"/>
              <a:pathLst>
                <a:path extrusionOk="0" h="3552" w="3664">
                  <a:moveTo>
                    <a:pt x="1" y="0"/>
                  </a:moveTo>
                  <a:lnTo>
                    <a:pt x="1" y="3552"/>
                  </a:lnTo>
                  <a:lnTo>
                    <a:pt x="3663" y="3552"/>
                  </a:lnTo>
                  <a:lnTo>
                    <a:pt x="366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39" name="Google Shape;239;p13"/>
            <p:cNvSpPr/>
            <p:nvPr/>
          </p:nvSpPr>
          <p:spPr>
            <a:xfrm>
              <a:off x="6240250" y="2580050"/>
              <a:ext cx="92975" cy="88825"/>
            </a:xfrm>
            <a:custGeom>
              <a:rect b="b" l="l" r="r" t="t"/>
              <a:pathLst>
                <a:path extrusionOk="0" h="3553" w="3719">
                  <a:moveTo>
                    <a:pt x="0" y="1"/>
                  </a:moveTo>
                  <a:lnTo>
                    <a:pt x="0" y="3552"/>
                  </a:lnTo>
                  <a:lnTo>
                    <a:pt x="3718" y="3552"/>
                  </a:lnTo>
                  <a:lnTo>
                    <a:pt x="371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40" name="Google Shape;240;p13"/>
            <p:cNvSpPr/>
            <p:nvPr/>
          </p:nvSpPr>
          <p:spPr>
            <a:xfrm>
              <a:off x="3381375" y="2018275"/>
              <a:ext cx="91575" cy="90200"/>
            </a:xfrm>
            <a:custGeom>
              <a:rect b="b" l="l" r="r" t="t"/>
              <a:pathLst>
                <a:path extrusionOk="0" h="3608" w="3663">
                  <a:moveTo>
                    <a:pt x="0" y="1"/>
                  </a:moveTo>
                  <a:lnTo>
                    <a:pt x="0" y="3607"/>
                  </a:lnTo>
                  <a:lnTo>
                    <a:pt x="3662" y="3607"/>
                  </a:lnTo>
                  <a:lnTo>
                    <a:pt x="366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41" name="Google Shape;241;p13"/>
            <p:cNvSpPr/>
            <p:nvPr/>
          </p:nvSpPr>
          <p:spPr>
            <a:xfrm>
              <a:off x="1191075" y="993175"/>
              <a:ext cx="91575" cy="90200"/>
            </a:xfrm>
            <a:custGeom>
              <a:rect b="b" l="l" r="r" t="t"/>
              <a:pathLst>
                <a:path extrusionOk="0" h="3608" w="3663">
                  <a:moveTo>
                    <a:pt x="0" y="1"/>
                  </a:moveTo>
                  <a:lnTo>
                    <a:pt x="0" y="3608"/>
                  </a:lnTo>
                  <a:lnTo>
                    <a:pt x="3663" y="3608"/>
                  </a:lnTo>
                  <a:lnTo>
                    <a:pt x="366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42" name="Google Shape;242;p13"/>
            <p:cNvSpPr/>
            <p:nvPr/>
          </p:nvSpPr>
          <p:spPr>
            <a:xfrm>
              <a:off x="3572775" y="2019650"/>
              <a:ext cx="91600" cy="88825"/>
            </a:xfrm>
            <a:custGeom>
              <a:rect b="b" l="l" r="r" t="t"/>
              <a:pathLst>
                <a:path extrusionOk="0" h="3553" w="3664">
                  <a:moveTo>
                    <a:pt x="1" y="1"/>
                  </a:moveTo>
                  <a:lnTo>
                    <a:pt x="1" y="3552"/>
                  </a:lnTo>
                  <a:lnTo>
                    <a:pt x="3663" y="3552"/>
                  </a:lnTo>
                  <a:lnTo>
                    <a:pt x="366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43" name="Google Shape;243;p13"/>
            <p:cNvSpPr/>
            <p:nvPr/>
          </p:nvSpPr>
          <p:spPr>
            <a:xfrm>
              <a:off x="6908850" y="3976900"/>
              <a:ext cx="88800" cy="92950"/>
            </a:xfrm>
            <a:custGeom>
              <a:rect b="b" l="l" r="r" t="t"/>
              <a:pathLst>
                <a:path extrusionOk="0" h="3718" w="3552">
                  <a:moveTo>
                    <a:pt x="833" y="1"/>
                  </a:moveTo>
                  <a:lnTo>
                    <a:pt x="0" y="56"/>
                  </a:lnTo>
                  <a:lnTo>
                    <a:pt x="0" y="3718"/>
                  </a:lnTo>
                  <a:lnTo>
                    <a:pt x="3552" y="3718"/>
                  </a:lnTo>
                  <a:lnTo>
                    <a:pt x="3552" y="56"/>
                  </a:lnTo>
                  <a:lnTo>
                    <a:pt x="172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44" name="Google Shape;244;p13"/>
            <p:cNvSpPr/>
            <p:nvPr/>
          </p:nvSpPr>
          <p:spPr>
            <a:xfrm>
              <a:off x="4811500" y="1086125"/>
              <a:ext cx="91575" cy="90200"/>
            </a:xfrm>
            <a:custGeom>
              <a:rect b="b" l="l" r="r" t="t"/>
              <a:pathLst>
                <a:path extrusionOk="0" h="3608" w="3663">
                  <a:moveTo>
                    <a:pt x="0" y="1"/>
                  </a:moveTo>
                  <a:lnTo>
                    <a:pt x="0" y="3607"/>
                  </a:lnTo>
                  <a:lnTo>
                    <a:pt x="3663" y="3607"/>
                  </a:lnTo>
                  <a:lnTo>
                    <a:pt x="366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45" name="Google Shape;245;p13"/>
            <p:cNvSpPr/>
            <p:nvPr/>
          </p:nvSpPr>
          <p:spPr>
            <a:xfrm>
              <a:off x="5668750" y="3512200"/>
              <a:ext cx="90200" cy="90200"/>
            </a:xfrm>
            <a:custGeom>
              <a:rect b="b" l="l" r="r" t="t"/>
              <a:pathLst>
                <a:path extrusionOk="0" h="3608" w="3608">
                  <a:moveTo>
                    <a:pt x="0" y="1"/>
                  </a:moveTo>
                  <a:lnTo>
                    <a:pt x="0" y="3608"/>
                  </a:lnTo>
                  <a:lnTo>
                    <a:pt x="3607" y="3608"/>
                  </a:lnTo>
                  <a:lnTo>
                    <a:pt x="360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46" name="Google Shape;246;p13"/>
            <p:cNvSpPr/>
            <p:nvPr/>
          </p:nvSpPr>
          <p:spPr>
            <a:xfrm>
              <a:off x="5761700" y="3605150"/>
              <a:ext cx="92950" cy="88800"/>
            </a:xfrm>
            <a:custGeom>
              <a:rect b="b" l="l" r="r" t="t"/>
              <a:pathLst>
                <a:path extrusionOk="0" h="3552" w="3718">
                  <a:moveTo>
                    <a:pt x="56" y="0"/>
                  </a:moveTo>
                  <a:lnTo>
                    <a:pt x="0" y="1776"/>
                  </a:lnTo>
                  <a:lnTo>
                    <a:pt x="56" y="3552"/>
                  </a:lnTo>
                  <a:lnTo>
                    <a:pt x="3718" y="3552"/>
                  </a:lnTo>
                  <a:lnTo>
                    <a:pt x="371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47" name="Google Shape;247;p13"/>
            <p:cNvSpPr/>
            <p:nvPr/>
          </p:nvSpPr>
          <p:spPr>
            <a:xfrm>
              <a:off x="4717175" y="805925"/>
              <a:ext cx="90200" cy="91575"/>
            </a:xfrm>
            <a:custGeom>
              <a:rect b="b" l="l" r="r" t="t"/>
              <a:pathLst>
                <a:path extrusionOk="0" h="3663" w="3608">
                  <a:moveTo>
                    <a:pt x="0" y="1"/>
                  </a:moveTo>
                  <a:lnTo>
                    <a:pt x="0" y="3663"/>
                  </a:lnTo>
                  <a:lnTo>
                    <a:pt x="3607" y="3663"/>
                  </a:lnTo>
                  <a:lnTo>
                    <a:pt x="360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48" name="Google Shape;248;p13"/>
            <p:cNvSpPr/>
            <p:nvPr/>
          </p:nvSpPr>
          <p:spPr>
            <a:xfrm>
              <a:off x="4715775" y="1180450"/>
              <a:ext cx="90200" cy="88800"/>
            </a:xfrm>
            <a:custGeom>
              <a:rect b="b" l="l" r="r" t="t"/>
              <a:pathLst>
                <a:path extrusionOk="0" h="3552" w="3608">
                  <a:moveTo>
                    <a:pt x="1" y="0"/>
                  </a:moveTo>
                  <a:lnTo>
                    <a:pt x="1" y="3552"/>
                  </a:lnTo>
                  <a:lnTo>
                    <a:pt x="3608" y="3552"/>
                  </a:lnTo>
                  <a:lnTo>
                    <a:pt x="360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49" name="Google Shape;249;p13"/>
            <p:cNvSpPr/>
            <p:nvPr/>
          </p:nvSpPr>
          <p:spPr>
            <a:xfrm>
              <a:off x="4618700" y="1273375"/>
              <a:ext cx="94350" cy="90200"/>
            </a:xfrm>
            <a:custGeom>
              <a:rect b="b" l="l" r="r" t="t"/>
              <a:pathLst>
                <a:path extrusionOk="0" h="3608" w="3774">
                  <a:moveTo>
                    <a:pt x="0" y="1"/>
                  </a:moveTo>
                  <a:lnTo>
                    <a:pt x="0" y="3608"/>
                  </a:lnTo>
                  <a:lnTo>
                    <a:pt x="3773" y="3608"/>
                  </a:lnTo>
                  <a:lnTo>
                    <a:pt x="377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50" name="Google Shape;250;p13"/>
            <p:cNvSpPr/>
            <p:nvPr/>
          </p:nvSpPr>
          <p:spPr>
            <a:xfrm>
              <a:off x="238125" y="713000"/>
              <a:ext cx="3140500" cy="2329000"/>
            </a:xfrm>
            <a:custGeom>
              <a:rect b="b" l="l" r="r" t="t"/>
              <a:pathLst>
                <a:path extrusionOk="0" h="93160" w="125620">
                  <a:moveTo>
                    <a:pt x="64696" y="18643"/>
                  </a:moveTo>
                  <a:lnTo>
                    <a:pt x="64696" y="22305"/>
                  </a:lnTo>
                  <a:lnTo>
                    <a:pt x="60923" y="22305"/>
                  </a:lnTo>
                  <a:lnTo>
                    <a:pt x="60923" y="18643"/>
                  </a:lnTo>
                  <a:close/>
                  <a:moveTo>
                    <a:pt x="64696" y="26133"/>
                  </a:moveTo>
                  <a:lnTo>
                    <a:pt x="64696" y="29796"/>
                  </a:lnTo>
                  <a:lnTo>
                    <a:pt x="60923" y="29796"/>
                  </a:lnTo>
                  <a:lnTo>
                    <a:pt x="60923" y="26133"/>
                  </a:lnTo>
                  <a:close/>
                  <a:moveTo>
                    <a:pt x="68525" y="0"/>
                  </a:moveTo>
                  <a:lnTo>
                    <a:pt x="68525" y="3718"/>
                  </a:lnTo>
                  <a:lnTo>
                    <a:pt x="57150" y="3718"/>
                  </a:lnTo>
                  <a:lnTo>
                    <a:pt x="57150" y="11097"/>
                  </a:lnTo>
                  <a:lnTo>
                    <a:pt x="64696" y="11097"/>
                  </a:lnTo>
                  <a:lnTo>
                    <a:pt x="64696" y="14926"/>
                  </a:lnTo>
                  <a:lnTo>
                    <a:pt x="53377" y="14926"/>
                  </a:lnTo>
                  <a:lnTo>
                    <a:pt x="53377" y="26078"/>
                  </a:lnTo>
                  <a:lnTo>
                    <a:pt x="57095" y="26078"/>
                  </a:lnTo>
                  <a:lnTo>
                    <a:pt x="57095" y="29796"/>
                  </a:lnTo>
                  <a:lnTo>
                    <a:pt x="53211" y="29796"/>
                  </a:lnTo>
                  <a:lnTo>
                    <a:pt x="53211" y="26078"/>
                  </a:lnTo>
                  <a:lnTo>
                    <a:pt x="49438" y="26078"/>
                  </a:lnTo>
                  <a:lnTo>
                    <a:pt x="49438" y="22416"/>
                  </a:lnTo>
                  <a:lnTo>
                    <a:pt x="41836" y="22416"/>
                  </a:lnTo>
                  <a:lnTo>
                    <a:pt x="41836" y="29740"/>
                  </a:lnTo>
                  <a:lnTo>
                    <a:pt x="38063" y="29740"/>
                  </a:lnTo>
                  <a:lnTo>
                    <a:pt x="38063" y="22250"/>
                  </a:lnTo>
                  <a:lnTo>
                    <a:pt x="41781" y="22250"/>
                  </a:lnTo>
                  <a:lnTo>
                    <a:pt x="41781" y="18698"/>
                  </a:lnTo>
                  <a:lnTo>
                    <a:pt x="34179" y="18698"/>
                  </a:lnTo>
                  <a:lnTo>
                    <a:pt x="34179" y="26133"/>
                  </a:lnTo>
                  <a:lnTo>
                    <a:pt x="26578" y="26133"/>
                  </a:lnTo>
                  <a:lnTo>
                    <a:pt x="26578" y="29796"/>
                  </a:lnTo>
                  <a:lnTo>
                    <a:pt x="22749" y="29796"/>
                  </a:lnTo>
                  <a:lnTo>
                    <a:pt x="22749" y="26133"/>
                  </a:lnTo>
                  <a:lnTo>
                    <a:pt x="3773" y="26133"/>
                  </a:lnTo>
                  <a:lnTo>
                    <a:pt x="3773" y="33569"/>
                  </a:lnTo>
                  <a:lnTo>
                    <a:pt x="0" y="33569"/>
                  </a:lnTo>
                  <a:lnTo>
                    <a:pt x="0" y="44776"/>
                  </a:lnTo>
                  <a:lnTo>
                    <a:pt x="7602" y="44776"/>
                  </a:lnTo>
                  <a:lnTo>
                    <a:pt x="7602" y="48383"/>
                  </a:lnTo>
                  <a:lnTo>
                    <a:pt x="11319" y="48383"/>
                  </a:lnTo>
                  <a:lnTo>
                    <a:pt x="11319" y="44721"/>
                  </a:lnTo>
                  <a:lnTo>
                    <a:pt x="15148" y="44721"/>
                  </a:lnTo>
                  <a:lnTo>
                    <a:pt x="15148" y="41004"/>
                  </a:lnTo>
                  <a:lnTo>
                    <a:pt x="19032" y="41004"/>
                  </a:lnTo>
                  <a:lnTo>
                    <a:pt x="19032" y="44721"/>
                  </a:lnTo>
                  <a:lnTo>
                    <a:pt x="26633" y="44721"/>
                  </a:lnTo>
                  <a:lnTo>
                    <a:pt x="26633" y="52212"/>
                  </a:lnTo>
                  <a:lnTo>
                    <a:pt x="30462" y="52212"/>
                  </a:lnTo>
                  <a:lnTo>
                    <a:pt x="30462" y="55929"/>
                  </a:lnTo>
                  <a:lnTo>
                    <a:pt x="34235" y="55929"/>
                  </a:lnTo>
                  <a:lnTo>
                    <a:pt x="34235" y="60978"/>
                  </a:lnTo>
                  <a:lnTo>
                    <a:pt x="34235" y="65861"/>
                  </a:lnTo>
                  <a:lnTo>
                    <a:pt x="34235" y="68358"/>
                  </a:lnTo>
                  <a:lnTo>
                    <a:pt x="34235" y="70855"/>
                  </a:lnTo>
                  <a:lnTo>
                    <a:pt x="38008" y="70855"/>
                  </a:lnTo>
                  <a:lnTo>
                    <a:pt x="38008" y="74627"/>
                  </a:lnTo>
                  <a:lnTo>
                    <a:pt x="38063" y="78290"/>
                  </a:lnTo>
                  <a:lnTo>
                    <a:pt x="41892" y="78290"/>
                  </a:lnTo>
                  <a:lnTo>
                    <a:pt x="41892" y="85780"/>
                  </a:lnTo>
                  <a:lnTo>
                    <a:pt x="49548" y="85780"/>
                  </a:lnTo>
                  <a:lnTo>
                    <a:pt x="49548" y="93160"/>
                  </a:lnTo>
                  <a:lnTo>
                    <a:pt x="57095" y="93160"/>
                  </a:lnTo>
                  <a:lnTo>
                    <a:pt x="57095" y="82007"/>
                  </a:lnTo>
                  <a:lnTo>
                    <a:pt x="58759" y="82007"/>
                  </a:lnTo>
                  <a:lnTo>
                    <a:pt x="68525" y="82118"/>
                  </a:lnTo>
                  <a:lnTo>
                    <a:pt x="68525" y="78290"/>
                  </a:lnTo>
                  <a:lnTo>
                    <a:pt x="72353" y="78290"/>
                  </a:lnTo>
                  <a:lnTo>
                    <a:pt x="72353" y="74517"/>
                  </a:lnTo>
                  <a:lnTo>
                    <a:pt x="76182" y="74517"/>
                  </a:lnTo>
                  <a:lnTo>
                    <a:pt x="76182" y="67082"/>
                  </a:lnTo>
                  <a:lnTo>
                    <a:pt x="79955" y="67082"/>
                  </a:lnTo>
                  <a:lnTo>
                    <a:pt x="79955" y="63364"/>
                  </a:lnTo>
                  <a:lnTo>
                    <a:pt x="83672" y="63364"/>
                  </a:lnTo>
                  <a:lnTo>
                    <a:pt x="83672" y="59647"/>
                  </a:lnTo>
                  <a:lnTo>
                    <a:pt x="79955" y="59647"/>
                  </a:lnTo>
                  <a:lnTo>
                    <a:pt x="79955" y="55929"/>
                  </a:lnTo>
                  <a:lnTo>
                    <a:pt x="87612" y="55929"/>
                  </a:lnTo>
                  <a:lnTo>
                    <a:pt x="87612" y="59591"/>
                  </a:lnTo>
                  <a:lnTo>
                    <a:pt x="91274" y="59591"/>
                  </a:lnTo>
                  <a:lnTo>
                    <a:pt x="91274" y="52212"/>
                  </a:lnTo>
                  <a:lnTo>
                    <a:pt x="87501" y="52212"/>
                  </a:lnTo>
                  <a:lnTo>
                    <a:pt x="87501" y="44776"/>
                  </a:lnTo>
                  <a:lnTo>
                    <a:pt x="79899" y="44776"/>
                  </a:lnTo>
                  <a:lnTo>
                    <a:pt x="79899" y="41059"/>
                  </a:lnTo>
                  <a:lnTo>
                    <a:pt x="72298" y="41059"/>
                  </a:lnTo>
                  <a:lnTo>
                    <a:pt x="72298" y="55929"/>
                  </a:lnTo>
                  <a:lnTo>
                    <a:pt x="68525" y="55929"/>
                  </a:lnTo>
                  <a:lnTo>
                    <a:pt x="68525" y="48494"/>
                  </a:lnTo>
                  <a:lnTo>
                    <a:pt x="60812" y="48494"/>
                  </a:lnTo>
                  <a:lnTo>
                    <a:pt x="60812" y="44721"/>
                  </a:lnTo>
                  <a:lnTo>
                    <a:pt x="57095" y="44721"/>
                  </a:lnTo>
                  <a:lnTo>
                    <a:pt x="57095" y="40948"/>
                  </a:lnTo>
                  <a:lnTo>
                    <a:pt x="60868" y="40948"/>
                  </a:lnTo>
                  <a:lnTo>
                    <a:pt x="60868" y="37231"/>
                  </a:lnTo>
                  <a:lnTo>
                    <a:pt x="68525" y="37231"/>
                  </a:lnTo>
                  <a:lnTo>
                    <a:pt x="68525" y="26133"/>
                  </a:lnTo>
                  <a:lnTo>
                    <a:pt x="72353" y="26133"/>
                  </a:lnTo>
                  <a:lnTo>
                    <a:pt x="72353" y="37231"/>
                  </a:lnTo>
                  <a:lnTo>
                    <a:pt x="79955" y="37231"/>
                  </a:lnTo>
                  <a:lnTo>
                    <a:pt x="79955" y="40893"/>
                  </a:lnTo>
                  <a:lnTo>
                    <a:pt x="83672" y="40893"/>
                  </a:lnTo>
                  <a:lnTo>
                    <a:pt x="83672" y="29796"/>
                  </a:lnTo>
                  <a:lnTo>
                    <a:pt x="79899" y="29796"/>
                  </a:lnTo>
                  <a:lnTo>
                    <a:pt x="79899" y="26078"/>
                  </a:lnTo>
                  <a:lnTo>
                    <a:pt x="76126" y="26078"/>
                  </a:lnTo>
                  <a:lnTo>
                    <a:pt x="76126" y="22361"/>
                  </a:lnTo>
                  <a:lnTo>
                    <a:pt x="72408" y="22361"/>
                  </a:lnTo>
                  <a:lnTo>
                    <a:pt x="72408" y="11097"/>
                  </a:lnTo>
                  <a:lnTo>
                    <a:pt x="76182" y="11097"/>
                  </a:lnTo>
                  <a:lnTo>
                    <a:pt x="76182" y="7490"/>
                  </a:lnTo>
                  <a:lnTo>
                    <a:pt x="83728" y="7490"/>
                  </a:lnTo>
                  <a:lnTo>
                    <a:pt x="83728" y="11153"/>
                  </a:lnTo>
                  <a:lnTo>
                    <a:pt x="79955" y="11153"/>
                  </a:lnTo>
                  <a:lnTo>
                    <a:pt x="79955" y="13039"/>
                  </a:lnTo>
                  <a:lnTo>
                    <a:pt x="80010" y="14870"/>
                  </a:lnTo>
                  <a:lnTo>
                    <a:pt x="87612" y="14870"/>
                  </a:lnTo>
                  <a:lnTo>
                    <a:pt x="87612" y="18588"/>
                  </a:lnTo>
                  <a:lnTo>
                    <a:pt x="91440" y="18588"/>
                  </a:lnTo>
                  <a:lnTo>
                    <a:pt x="91440" y="37231"/>
                  </a:lnTo>
                  <a:lnTo>
                    <a:pt x="95268" y="37231"/>
                  </a:lnTo>
                  <a:lnTo>
                    <a:pt x="95268" y="40948"/>
                  </a:lnTo>
                  <a:lnTo>
                    <a:pt x="102815" y="40948"/>
                  </a:lnTo>
                  <a:lnTo>
                    <a:pt x="102815" y="33513"/>
                  </a:lnTo>
                  <a:lnTo>
                    <a:pt x="106643" y="33513"/>
                  </a:lnTo>
                  <a:lnTo>
                    <a:pt x="106643" y="29740"/>
                  </a:lnTo>
                  <a:lnTo>
                    <a:pt x="114245" y="29740"/>
                  </a:lnTo>
                  <a:lnTo>
                    <a:pt x="114245" y="26023"/>
                  </a:lnTo>
                  <a:lnTo>
                    <a:pt x="118073" y="26023"/>
                  </a:lnTo>
                  <a:lnTo>
                    <a:pt x="118073" y="18532"/>
                  </a:lnTo>
                  <a:lnTo>
                    <a:pt x="121902" y="18532"/>
                  </a:lnTo>
                  <a:lnTo>
                    <a:pt x="121902" y="7380"/>
                  </a:lnTo>
                  <a:lnTo>
                    <a:pt x="125619" y="7380"/>
                  </a:lnTo>
                  <a:lnTo>
                    <a:pt x="125619" y="3718"/>
                  </a:lnTo>
                  <a:lnTo>
                    <a:pt x="118018" y="3718"/>
                  </a:lnTo>
                  <a:lnTo>
                    <a:pt x="118018" y="55"/>
                  </a:lnTo>
                  <a:lnTo>
                    <a:pt x="95213" y="55"/>
                  </a:lnTo>
                  <a:lnTo>
                    <a:pt x="95213" y="3662"/>
                  </a:lnTo>
                  <a:lnTo>
                    <a:pt x="83728" y="3662"/>
                  </a:lnTo>
                  <a:lnTo>
                    <a:pt x="8372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51" name="Google Shape;251;p13"/>
            <p:cNvSpPr/>
            <p:nvPr/>
          </p:nvSpPr>
          <p:spPr>
            <a:xfrm>
              <a:off x="1951225" y="2765925"/>
              <a:ext cx="25" cy="25"/>
            </a:xfrm>
            <a:custGeom>
              <a:rect b="b" l="l" r="r" t="t"/>
              <a:pathLst>
                <a:path extrusionOk="0" h="1" w="1">
                  <a:moveTo>
                    <a:pt x="1" y="1"/>
                  </a:moveTo>
                  <a:lnTo>
                    <a:pt x="1" y="1"/>
                  </a:lnTo>
                  <a:lnTo>
                    <a:pt x="1" y="1"/>
                  </a:lnTo>
                  <a:lnTo>
                    <a:pt x="1" y="1"/>
                  </a:lnTo>
                  <a:lnTo>
                    <a:pt x="1" y="1"/>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52" name="Google Shape;252;p13"/>
            <p:cNvSpPr/>
            <p:nvPr/>
          </p:nvSpPr>
          <p:spPr>
            <a:xfrm>
              <a:off x="3285650" y="993175"/>
              <a:ext cx="4096225" cy="3448450"/>
            </a:xfrm>
            <a:custGeom>
              <a:rect b="b" l="l" r="r" t="t"/>
              <a:pathLst>
                <a:path extrusionOk="0" h="137938" w="163849">
                  <a:moveTo>
                    <a:pt x="102815" y="7436"/>
                  </a:moveTo>
                  <a:lnTo>
                    <a:pt x="102815" y="11098"/>
                  </a:lnTo>
                  <a:lnTo>
                    <a:pt x="99042" y="11098"/>
                  </a:lnTo>
                  <a:lnTo>
                    <a:pt x="99042" y="7436"/>
                  </a:lnTo>
                  <a:close/>
                  <a:moveTo>
                    <a:pt x="45610" y="22306"/>
                  </a:moveTo>
                  <a:lnTo>
                    <a:pt x="45610" y="26024"/>
                  </a:lnTo>
                  <a:lnTo>
                    <a:pt x="41948" y="26024"/>
                  </a:lnTo>
                  <a:lnTo>
                    <a:pt x="41948" y="22306"/>
                  </a:lnTo>
                  <a:close/>
                  <a:moveTo>
                    <a:pt x="45665" y="52212"/>
                  </a:moveTo>
                  <a:lnTo>
                    <a:pt x="45665" y="55875"/>
                  </a:lnTo>
                  <a:lnTo>
                    <a:pt x="38119" y="55875"/>
                  </a:lnTo>
                  <a:lnTo>
                    <a:pt x="38119" y="52212"/>
                  </a:lnTo>
                  <a:close/>
                  <a:moveTo>
                    <a:pt x="56929" y="55930"/>
                  </a:moveTo>
                  <a:lnTo>
                    <a:pt x="56929" y="63365"/>
                  </a:lnTo>
                  <a:lnTo>
                    <a:pt x="53322" y="63365"/>
                  </a:lnTo>
                  <a:lnTo>
                    <a:pt x="53322" y="55930"/>
                  </a:lnTo>
                  <a:close/>
                  <a:moveTo>
                    <a:pt x="26634" y="52212"/>
                  </a:moveTo>
                  <a:lnTo>
                    <a:pt x="26634" y="55930"/>
                  </a:lnTo>
                  <a:lnTo>
                    <a:pt x="22916" y="55930"/>
                  </a:lnTo>
                  <a:lnTo>
                    <a:pt x="22916" y="63310"/>
                  </a:lnTo>
                  <a:lnTo>
                    <a:pt x="26634" y="63310"/>
                  </a:lnTo>
                  <a:lnTo>
                    <a:pt x="26634" y="59703"/>
                  </a:lnTo>
                  <a:lnTo>
                    <a:pt x="34291" y="59703"/>
                  </a:lnTo>
                  <a:lnTo>
                    <a:pt x="34291" y="63365"/>
                  </a:lnTo>
                  <a:lnTo>
                    <a:pt x="41837" y="63365"/>
                  </a:lnTo>
                  <a:lnTo>
                    <a:pt x="41837" y="67083"/>
                  </a:lnTo>
                  <a:lnTo>
                    <a:pt x="30518" y="67083"/>
                  </a:lnTo>
                  <a:lnTo>
                    <a:pt x="30518" y="70800"/>
                  </a:lnTo>
                  <a:lnTo>
                    <a:pt x="26634" y="70800"/>
                  </a:lnTo>
                  <a:lnTo>
                    <a:pt x="26634" y="67138"/>
                  </a:lnTo>
                  <a:lnTo>
                    <a:pt x="22861" y="67138"/>
                  </a:lnTo>
                  <a:lnTo>
                    <a:pt x="22861" y="63420"/>
                  </a:lnTo>
                  <a:lnTo>
                    <a:pt x="11431" y="63420"/>
                  </a:lnTo>
                  <a:lnTo>
                    <a:pt x="11431" y="59648"/>
                  </a:lnTo>
                  <a:lnTo>
                    <a:pt x="15204" y="59648"/>
                  </a:lnTo>
                  <a:lnTo>
                    <a:pt x="15204" y="55875"/>
                  </a:lnTo>
                  <a:lnTo>
                    <a:pt x="22805" y="55875"/>
                  </a:lnTo>
                  <a:lnTo>
                    <a:pt x="22805" y="52212"/>
                  </a:lnTo>
                  <a:close/>
                  <a:moveTo>
                    <a:pt x="56929" y="70856"/>
                  </a:moveTo>
                  <a:lnTo>
                    <a:pt x="56929" y="74573"/>
                  </a:lnTo>
                  <a:lnTo>
                    <a:pt x="57095" y="74573"/>
                  </a:lnTo>
                  <a:lnTo>
                    <a:pt x="55264" y="74628"/>
                  </a:lnTo>
                  <a:lnTo>
                    <a:pt x="53322" y="74628"/>
                  </a:lnTo>
                  <a:lnTo>
                    <a:pt x="53322" y="70856"/>
                  </a:lnTo>
                  <a:close/>
                  <a:moveTo>
                    <a:pt x="45665" y="74573"/>
                  </a:moveTo>
                  <a:lnTo>
                    <a:pt x="45665" y="82063"/>
                  </a:lnTo>
                  <a:lnTo>
                    <a:pt x="41948" y="82063"/>
                  </a:lnTo>
                  <a:lnTo>
                    <a:pt x="41948" y="74573"/>
                  </a:lnTo>
                  <a:close/>
                  <a:moveTo>
                    <a:pt x="95269" y="1"/>
                  </a:moveTo>
                  <a:lnTo>
                    <a:pt x="95269" y="3663"/>
                  </a:lnTo>
                  <a:lnTo>
                    <a:pt x="83839" y="3663"/>
                  </a:lnTo>
                  <a:lnTo>
                    <a:pt x="83839" y="7436"/>
                  </a:lnTo>
                  <a:lnTo>
                    <a:pt x="76182" y="7436"/>
                  </a:lnTo>
                  <a:lnTo>
                    <a:pt x="76182" y="11209"/>
                  </a:lnTo>
                  <a:lnTo>
                    <a:pt x="68581" y="11209"/>
                  </a:lnTo>
                  <a:lnTo>
                    <a:pt x="68581" y="18589"/>
                  </a:lnTo>
                  <a:lnTo>
                    <a:pt x="64697" y="18589"/>
                  </a:lnTo>
                  <a:lnTo>
                    <a:pt x="64697" y="14926"/>
                  </a:lnTo>
                  <a:lnTo>
                    <a:pt x="60924" y="14926"/>
                  </a:lnTo>
                  <a:lnTo>
                    <a:pt x="60924" y="18644"/>
                  </a:lnTo>
                  <a:lnTo>
                    <a:pt x="53322" y="18644"/>
                  </a:lnTo>
                  <a:lnTo>
                    <a:pt x="53322" y="22362"/>
                  </a:lnTo>
                  <a:lnTo>
                    <a:pt x="49549" y="22362"/>
                  </a:lnTo>
                  <a:lnTo>
                    <a:pt x="45665" y="22306"/>
                  </a:lnTo>
                  <a:lnTo>
                    <a:pt x="45665" y="18589"/>
                  </a:lnTo>
                  <a:lnTo>
                    <a:pt x="41837" y="18589"/>
                  </a:lnTo>
                  <a:lnTo>
                    <a:pt x="41837" y="14926"/>
                  </a:lnTo>
                  <a:lnTo>
                    <a:pt x="26689" y="14926"/>
                  </a:lnTo>
                  <a:lnTo>
                    <a:pt x="26689" y="18589"/>
                  </a:lnTo>
                  <a:lnTo>
                    <a:pt x="22861" y="18589"/>
                  </a:lnTo>
                  <a:lnTo>
                    <a:pt x="22861" y="26134"/>
                  </a:lnTo>
                  <a:lnTo>
                    <a:pt x="19143" y="26134"/>
                  </a:lnTo>
                  <a:lnTo>
                    <a:pt x="19143" y="33569"/>
                  </a:lnTo>
                  <a:lnTo>
                    <a:pt x="22916" y="33569"/>
                  </a:lnTo>
                  <a:lnTo>
                    <a:pt x="22916" y="37176"/>
                  </a:lnTo>
                  <a:lnTo>
                    <a:pt x="26634" y="37176"/>
                  </a:lnTo>
                  <a:lnTo>
                    <a:pt x="26634" y="26024"/>
                  </a:lnTo>
                  <a:lnTo>
                    <a:pt x="30462" y="26024"/>
                  </a:lnTo>
                  <a:lnTo>
                    <a:pt x="30462" y="22362"/>
                  </a:lnTo>
                  <a:lnTo>
                    <a:pt x="34235" y="22362"/>
                  </a:lnTo>
                  <a:lnTo>
                    <a:pt x="34235" y="26134"/>
                  </a:lnTo>
                  <a:lnTo>
                    <a:pt x="30518" y="26134"/>
                  </a:lnTo>
                  <a:lnTo>
                    <a:pt x="30518" y="33514"/>
                  </a:lnTo>
                  <a:lnTo>
                    <a:pt x="34235" y="33514"/>
                  </a:lnTo>
                  <a:lnTo>
                    <a:pt x="34235" y="37342"/>
                  </a:lnTo>
                  <a:lnTo>
                    <a:pt x="30462" y="37342"/>
                  </a:lnTo>
                  <a:lnTo>
                    <a:pt x="30462" y="40949"/>
                  </a:lnTo>
                  <a:lnTo>
                    <a:pt x="22805" y="40949"/>
                  </a:lnTo>
                  <a:lnTo>
                    <a:pt x="22805" y="37342"/>
                  </a:lnTo>
                  <a:lnTo>
                    <a:pt x="19032" y="37342"/>
                  </a:lnTo>
                  <a:lnTo>
                    <a:pt x="19032" y="44777"/>
                  </a:lnTo>
                  <a:lnTo>
                    <a:pt x="15259" y="44777"/>
                  </a:lnTo>
                  <a:lnTo>
                    <a:pt x="15259" y="48495"/>
                  </a:lnTo>
                  <a:lnTo>
                    <a:pt x="11375" y="48495"/>
                  </a:lnTo>
                  <a:lnTo>
                    <a:pt x="11375" y="55985"/>
                  </a:lnTo>
                  <a:lnTo>
                    <a:pt x="7602" y="55985"/>
                  </a:lnTo>
                  <a:lnTo>
                    <a:pt x="7602" y="67138"/>
                  </a:lnTo>
                  <a:lnTo>
                    <a:pt x="3774" y="67138"/>
                  </a:lnTo>
                  <a:lnTo>
                    <a:pt x="3774" y="74573"/>
                  </a:lnTo>
                  <a:lnTo>
                    <a:pt x="1887" y="74573"/>
                  </a:lnTo>
                  <a:lnTo>
                    <a:pt x="1" y="74628"/>
                  </a:lnTo>
                  <a:lnTo>
                    <a:pt x="1" y="89443"/>
                  </a:lnTo>
                  <a:lnTo>
                    <a:pt x="3829" y="89443"/>
                  </a:lnTo>
                  <a:lnTo>
                    <a:pt x="3829" y="93216"/>
                  </a:lnTo>
                  <a:lnTo>
                    <a:pt x="19143" y="93216"/>
                  </a:lnTo>
                  <a:lnTo>
                    <a:pt x="19143" y="104424"/>
                  </a:lnTo>
                  <a:lnTo>
                    <a:pt x="22916" y="104424"/>
                  </a:lnTo>
                  <a:lnTo>
                    <a:pt x="22916" y="126840"/>
                  </a:lnTo>
                  <a:lnTo>
                    <a:pt x="26689" y="126840"/>
                  </a:lnTo>
                  <a:lnTo>
                    <a:pt x="26689" y="137937"/>
                  </a:lnTo>
                  <a:lnTo>
                    <a:pt x="30462" y="137937"/>
                  </a:lnTo>
                  <a:lnTo>
                    <a:pt x="30462" y="134275"/>
                  </a:lnTo>
                  <a:lnTo>
                    <a:pt x="38064" y="134275"/>
                  </a:lnTo>
                  <a:lnTo>
                    <a:pt x="38064" y="126729"/>
                  </a:lnTo>
                  <a:lnTo>
                    <a:pt x="41948" y="126729"/>
                  </a:lnTo>
                  <a:lnTo>
                    <a:pt x="41948" y="119294"/>
                  </a:lnTo>
                  <a:lnTo>
                    <a:pt x="45721" y="119294"/>
                  </a:lnTo>
                  <a:lnTo>
                    <a:pt x="45721" y="100651"/>
                  </a:lnTo>
                  <a:lnTo>
                    <a:pt x="49494" y="100651"/>
                  </a:lnTo>
                  <a:lnTo>
                    <a:pt x="49494" y="96934"/>
                  </a:lnTo>
                  <a:lnTo>
                    <a:pt x="53211" y="96934"/>
                  </a:lnTo>
                  <a:lnTo>
                    <a:pt x="53211" y="89499"/>
                  </a:lnTo>
                  <a:lnTo>
                    <a:pt x="49549" y="89499"/>
                  </a:lnTo>
                  <a:lnTo>
                    <a:pt x="49549" y="85726"/>
                  </a:lnTo>
                  <a:lnTo>
                    <a:pt x="57095" y="85726"/>
                  </a:lnTo>
                  <a:lnTo>
                    <a:pt x="57095" y="82008"/>
                  </a:lnTo>
                  <a:lnTo>
                    <a:pt x="60924" y="82008"/>
                  </a:lnTo>
                  <a:lnTo>
                    <a:pt x="60924" y="74628"/>
                  </a:lnTo>
                  <a:lnTo>
                    <a:pt x="68636" y="74628"/>
                  </a:lnTo>
                  <a:lnTo>
                    <a:pt x="68636" y="78291"/>
                  </a:lnTo>
                  <a:lnTo>
                    <a:pt x="72409" y="78291"/>
                  </a:lnTo>
                  <a:lnTo>
                    <a:pt x="72409" y="89388"/>
                  </a:lnTo>
                  <a:lnTo>
                    <a:pt x="76182" y="89388"/>
                  </a:lnTo>
                  <a:lnTo>
                    <a:pt x="76182" y="85726"/>
                  </a:lnTo>
                  <a:lnTo>
                    <a:pt x="80011" y="85726"/>
                  </a:lnTo>
                  <a:lnTo>
                    <a:pt x="80011" y="78346"/>
                  </a:lnTo>
                  <a:lnTo>
                    <a:pt x="87668" y="78346"/>
                  </a:lnTo>
                  <a:lnTo>
                    <a:pt x="87668" y="82008"/>
                  </a:lnTo>
                  <a:lnTo>
                    <a:pt x="91441" y="82008"/>
                  </a:lnTo>
                  <a:lnTo>
                    <a:pt x="91441" y="93161"/>
                  </a:lnTo>
                  <a:lnTo>
                    <a:pt x="95269" y="93161"/>
                  </a:lnTo>
                  <a:lnTo>
                    <a:pt x="95269" y="89443"/>
                  </a:lnTo>
                  <a:lnTo>
                    <a:pt x="102760" y="89443"/>
                  </a:lnTo>
                  <a:lnTo>
                    <a:pt x="102760" y="82063"/>
                  </a:lnTo>
                  <a:lnTo>
                    <a:pt x="99042" y="82063"/>
                  </a:lnTo>
                  <a:lnTo>
                    <a:pt x="99042" y="78291"/>
                  </a:lnTo>
                  <a:lnTo>
                    <a:pt x="106644" y="78291"/>
                  </a:lnTo>
                  <a:lnTo>
                    <a:pt x="106644" y="74518"/>
                  </a:lnTo>
                  <a:lnTo>
                    <a:pt x="110472" y="74518"/>
                  </a:lnTo>
                  <a:lnTo>
                    <a:pt x="110472" y="59703"/>
                  </a:lnTo>
                  <a:lnTo>
                    <a:pt x="114356" y="59703"/>
                  </a:lnTo>
                  <a:lnTo>
                    <a:pt x="114356" y="63310"/>
                  </a:lnTo>
                  <a:lnTo>
                    <a:pt x="118129" y="63310"/>
                  </a:lnTo>
                  <a:lnTo>
                    <a:pt x="118129" y="55875"/>
                  </a:lnTo>
                  <a:lnTo>
                    <a:pt x="121958" y="55875"/>
                  </a:lnTo>
                  <a:lnTo>
                    <a:pt x="121958" y="52212"/>
                  </a:lnTo>
                  <a:lnTo>
                    <a:pt x="125731" y="52212"/>
                  </a:lnTo>
                  <a:lnTo>
                    <a:pt x="125731" y="55819"/>
                  </a:lnTo>
                  <a:lnTo>
                    <a:pt x="129504" y="55819"/>
                  </a:lnTo>
                  <a:lnTo>
                    <a:pt x="129504" y="41005"/>
                  </a:lnTo>
                  <a:lnTo>
                    <a:pt x="121958" y="41005"/>
                  </a:lnTo>
                  <a:lnTo>
                    <a:pt x="121958" y="37232"/>
                  </a:lnTo>
                  <a:lnTo>
                    <a:pt x="125731" y="37232"/>
                  </a:lnTo>
                  <a:lnTo>
                    <a:pt x="125731" y="33514"/>
                  </a:lnTo>
                  <a:lnTo>
                    <a:pt x="137161" y="33514"/>
                  </a:lnTo>
                  <a:lnTo>
                    <a:pt x="137161" y="29797"/>
                  </a:lnTo>
                  <a:lnTo>
                    <a:pt x="144818" y="29797"/>
                  </a:lnTo>
                  <a:lnTo>
                    <a:pt x="144818" y="33514"/>
                  </a:lnTo>
                  <a:lnTo>
                    <a:pt x="152364" y="33514"/>
                  </a:lnTo>
                  <a:lnTo>
                    <a:pt x="152364" y="29741"/>
                  </a:lnTo>
                  <a:lnTo>
                    <a:pt x="160021" y="29741"/>
                  </a:lnTo>
                  <a:lnTo>
                    <a:pt x="160021" y="26079"/>
                  </a:lnTo>
                  <a:lnTo>
                    <a:pt x="160021" y="25968"/>
                  </a:lnTo>
                  <a:lnTo>
                    <a:pt x="163849" y="25968"/>
                  </a:lnTo>
                  <a:lnTo>
                    <a:pt x="163849" y="18589"/>
                  </a:lnTo>
                  <a:lnTo>
                    <a:pt x="156192" y="18589"/>
                  </a:lnTo>
                  <a:lnTo>
                    <a:pt x="156192" y="14926"/>
                  </a:lnTo>
                  <a:lnTo>
                    <a:pt x="152419" y="14926"/>
                  </a:lnTo>
                  <a:lnTo>
                    <a:pt x="152419" y="18589"/>
                  </a:lnTo>
                  <a:lnTo>
                    <a:pt x="148535" y="18589"/>
                  </a:lnTo>
                  <a:lnTo>
                    <a:pt x="148535" y="14871"/>
                  </a:lnTo>
                  <a:lnTo>
                    <a:pt x="133277" y="14871"/>
                  </a:lnTo>
                  <a:lnTo>
                    <a:pt x="133277" y="11154"/>
                  </a:lnTo>
                  <a:lnTo>
                    <a:pt x="129559" y="11154"/>
                  </a:lnTo>
                  <a:lnTo>
                    <a:pt x="129559" y="7325"/>
                  </a:lnTo>
                  <a:lnTo>
                    <a:pt x="133277" y="7325"/>
                  </a:lnTo>
                  <a:lnTo>
                    <a:pt x="133277" y="3719"/>
                  </a:lnTo>
                  <a:lnTo>
                    <a:pt x="121958" y="3719"/>
                  </a:lnTo>
                  <a:lnTo>
                    <a:pt x="121958" y="7381"/>
                  </a:lnTo>
                  <a:lnTo>
                    <a:pt x="125675" y="7381"/>
                  </a:lnTo>
                  <a:lnTo>
                    <a:pt x="125675" y="11098"/>
                  </a:lnTo>
                  <a:lnTo>
                    <a:pt x="118074" y="11098"/>
                  </a:lnTo>
                  <a:lnTo>
                    <a:pt x="118074" y="7491"/>
                  </a:lnTo>
                  <a:lnTo>
                    <a:pt x="114301" y="7491"/>
                  </a:lnTo>
                  <a:lnTo>
                    <a:pt x="114301" y="11098"/>
                  </a:lnTo>
                  <a:lnTo>
                    <a:pt x="110417" y="11098"/>
                  </a:lnTo>
                  <a:lnTo>
                    <a:pt x="110417" y="7436"/>
                  </a:lnTo>
                  <a:lnTo>
                    <a:pt x="106644" y="7436"/>
                  </a:lnTo>
                  <a:lnTo>
                    <a:pt x="106644" y="3663"/>
                  </a:lnTo>
                  <a:lnTo>
                    <a:pt x="98987" y="3663"/>
                  </a:lnTo>
                  <a:lnTo>
                    <a:pt x="9898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53" name="Google Shape;253;p13"/>
            <p:cNvSpPr/>
            <p:nvPr/>
          </p:nvSpPr>
          <p:spPr>
            <a:xfrm>
              <a:off x="1286775" y="1086125"/>
              <a:ext cx="185925" cy="92950"/>
            </a:xfrm>
            <a:custGeom>
              <a:rect b="b" l="l" r="r" t="t"/>
              <a:pathLst>
                <a:path extrusionOk="0" h="3718" w="7437">
                  <a:moveTo>
                    <a:pt x="1" y="1"/>
                  </a:moveTo>
                  <a:lnTo>
                    <a:pt x="1" y="611"/>
                  </a:lnTo>
                  <a:lnTo>
                    <a:pt x="1" y="3607"/>
                  </a:lnTo>
                  <a:lnTo>
                    <a:pt x="1" y="3718"/>
                  </a:lnTo>
                  <a:lnTo>
                    <a:pt x="7436" y="3718"/>
                  </a:lnTo>
                  <a:lnTo>
                    <a:pt x="7436" y="3496"/>
                  </a:lnTo>
                  <a:lnTo>
                    <a:pt x="7436" y="611"/>
                  </a:lnTo>
                  <a:lnTo>
                    <a:pt x="743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grpSp>
    </p:spTree>
  </p:cSld>
  <p:clrMapOvr>
    <a:masterClrMapping/>
  </p:clrMapOvr>
  <p:extLst>
    <p:ext uri="{DCECCB84-F9BA-43D5-87BE-67443E8EF086}">
      <p15:sldGuideLst>
        <p15:guide id="1" pos="468">
          <p15:clr>
            <a:srgbClr val="E46962"/>
          </p15:clr>
        </p15:guide>
        <p15:guide id="2" pos="5601">
          <p15:clr>
            <a:srgbClr val="E46962"/>
          </p15:clr>
        </p15:guide>
        <p15:guide id="3" orient="horz" pos="468">
          <p15:clr>
            <a:srgbClr val="E46962"/>
          </p15:clr>
        </p15:guide>
        <p15:guide id="4" orient="horz" pos="3081">
          <p15:clr>
            <a:srgbClr val="E46962"/>
          </p15:clr>
        </p15:guide>
        <p15:guide id="5" pos="5292">
          <p15:clr>
            <a:srgbClr val="E46962"/>
          </p15:clr>
        </p15:guide>
        <p15:guide id="6" pos="159">
          <p15:clr>
            <a:srgbClr val="E46962"/>
          </p15:clr>
        </p15:guide>
        <p15:guide id="7" orient="horz" pos="159">
          <p15:clr>
            <a:srgbClr val="E46962"/>
          </p15:clr>
        </p15:guide>
        <p15:guide id="8" orient="horz" pos="2772">
          <p15:clr>
            <a:srgbClr val="E46962"/>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uess The Team Member">
  <p:cSld name="BLANK_1_1_1_1_1_1_1_1_1_1_1_1_1_2">
    <p:bg>
      <p:bgPr>
        <a:solidFill>
          <a:schemeClr val="dk1"/>
        </a:solidFill>
      </p:bgPr>
    </p:bg>
    <p:spTree>
      <p:nvGrpSpPr>
        <p:cNvPr id="254" name="Shape 254"/>
        <p:cNvGrpSpPr/>
        <p:nvPr/>
      </p:nvGrpSpPr>
      <p:grpSpPr>
        <a:xfrm>
          <a:off x="0" y="0"/>
          <a:ext cx="0" cy="0"/>
          <a:chOff x="0" y="0"/>
          <a:chExt cx="0" cy="0"/>
        </a:xfrm>
      </p:grpSpPr>
      <p:grpSp>
        <p:nvGrpSpPr>
          <p:cNvPr id="255" name="Google Shape;255;p14"/>
          <p:cNvGrpSpPr/>
          <p:nvPr/>
        </p:nvGrpSpPr>
        <p:grpSpPr>
          <a:xfrm>
            <a:off x="103050" y="103050"/>
            <a:ext cx="6817325" cy="3765575"/>
            <a:chOff x="103050" y="103050"/>
            <a:chExt cx="6817325" cy="3765575"/>
          </a:xfrm>
        </p:grpSpPr>
        <p:sp>
          <p:nvSpPr>
            <p:cNvPr id="256" name="Google Shape;256;p14"/>
            <p:cNvSpPr/>
            <p:nvPr/>
          </p:nvSpPr>
          <p:spPr>
            <a:xfrm>
              <a:off x="103050" y="103050"/>
              <a:ext cx="5135700" cy="26595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57" name="Google Shape;257;p14"/>
            <p:cNvSpPr/>
            <p:nvPr/>
          </p:nvSpPr>
          <p:spPr>
            <a:xfrm>
              <a:off x="1090775" y="1490525"/>
              <a:ext cx="5829600" cy="23781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grpSp>
      <p:sp>
        <p:nvSpPr>
          <p:cNvPr id="258" name="Google Shape;258;p14"/>
          <p:cNvSpPr txBox="1"/>
          <p:nvPr>
            <p:ph idx="1" type="subTitle"/>
          </p:nvPr>
        </p:nvSpPr>
        <p:spPr>
          <a:xfrm>
            <a:off x="252600" y="1199800"/>
            <a:ext cx="2881500" cy="801600"/>
          </a:xfrm>
          <a:prstGeom prst="rect">
            <a:avLst/>
          </a:prstGeom>
        </p:spPr>
        <p:txBody>
          <a:bodyPr anchorCtr="0" anchor="t" bIns="0" lIns="0" spcFirstLastPara="1" rIns="0" wrap="square" tIns="0">
            <a:noAutofit/>
          </a:bodyPr>
          <a:lstStyle>
            <a:lvl1pPr lvl="0">
              <a:lnSpc>
                <a:spcPct val="10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1pPr>
            <a:lvl2pPr lvl="1">
              <a:lnSpc>
                <a:spcPct val="10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2pPr>
            <a:lvl3pPr lvl="2">
              <a:lnSpc>
                <a:spcPct val="10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3pPr>
            <a:lvl4pPr lvl="3">
              <a:lnSpc>
                <a:spcPct val="10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4pPr>
            <a:lvl5pPr lvl="4">
              <a:lnSpc>
                <a:spcPct val="10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5pPr>
            <a:lvl6pPr lvl="5">
              <a:lnSpc>
                <a:spcPct val="10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6pPr>
            <a:lvl7pPr lvl="6">
              <a:lnSpc>
                <a:spcPct val="10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7pPr>
            <a:lvl8pPr lvl="7">
              <a:lnSpc>
                <a:spcPct val="10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8pPr>
            <a:lvl9pPr lvl="8">
              <a:lnSpc>
                <a:spcPct val="10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9pPr>
          </a:lstStyle>
          <a:p/>
        </p:txBody>
      </p:sp>
      <p:sp>
        <p:nvSpPr>
          <p:cNvPr id="259" name="Google Shape;259;p14"/>
          <p:cNvSpPr txBox="1"/>
          <p:nvPr>
            <p:ph type="title"/>
          </p:nvPr>
        </p:nvSpPr>
        <p:spPr>
          <a:xfrm>
            <a:off x="229190" y="147681"/>
            <a:ext cx="4216200" cy="865200"/>
          </a:xfrm>
          <a:prstGeom prst="rect">
            <a:avLst/>
          </a:prstGeom>
        </p:spPr>
        <p:txBody>
          <a:bodyPr anchorCtr="0" anchor="t" bIns="0" lIns="0" spcFirstLastPara="1" rIns="0" wrap="square" tIns="0">
            <a:noAutofit/>
          </a:bodyPr>
          <a:lstStyle>
            <a:lvl1pPr lvl="0">
              <a:lnSpc>
                <a:spcPct val="80000"/>
              </a:lnSpc>
              <a:spcBef>
                <a:spcPts val="0"/>
              </a:spcBef>
              <a:spcAft>
                <a:spcPts val="0"/>
              </a:spcAft>
              <a:buSzPts val="3500"/>
              <a:buFont typeface="Space Grotesk"/>
              <a:buNone/>
              <a:defRPr sz="3500">
                <a:latin typeface="Space Grotesk"/>
                <a:ea typeface="Space Grotesk"/>
                <a:cs typeface="Space Grotesk"/>
                <a:sym typeface="Space Grotesk"/>
              </a:defRPr>
            </a:lvl1pPr>
            <a:lvl2pPr lvl="1">
              <a:lnSpc>
                <a:spcPct val="80000"/>
              </a:lnSpc>
              <a:spcBef>
                <a:spcPts val="0"/>
              </a:spcBef>
              <a:spcAft>
                <a:spcPts val="0"/>
              </a:spcAft>
              <a:buSzPts val="3900"/>
              <a:buFont typeface="Space Grotesk Medium"/>
              <a:buNone/>
              <a:defRPr sz="3900"/>
            </a:lvl2pPr>
            <a:lvl3pPr lvl="2">
              <a:lnSpc>
                <a:spcPct val="80000"/>
              </a:lnSpc>
              <a:spcBef>
                <a:spcPts val="0"/>
              </a:spcBef>
              <a:spcAft>
                <a:spcPts val="0"/>
              </a:spcAft>
              <a:buSzPts val="3900"/>
              <a:buFont typeface="Space Grotesk Medium"/>
              <a:buNone/>
              <a:defRPr sz="3900"/>
            </a:lvl3pPr>
            <a:lvl4pPr lvl="3">
              <a:lnSpc>
                <a:spcPct val="80000"/>
              </a:lnSpc>
              <a:spcBef>
                <a:spcPts val="0"/>
              </a:spcBef>
              <a:spcAft>
                <a:spcPts val="0"/>
              </a:spcAft>
              <a:buSzPts val="3900"/>
              <a:buFont typeface="Space Grotesk Medium"/>
              <a:buNone/>
              <a:defRPr sz="3900"/>
            </a:lvl4pPr>
            <a:lvl5pPr lvl="4">
              <a:lnSpc>
                <a:spcPct val="80000"/>
              </a:lnSpc>
              <a:spcBef>
                <a:spcPts val="0"/>
              </a:spcBef>
              <a:spcAft>
                <a:spcPts val="0"/>
              </a:spcAft>
              <a:buSzPts val="3900"/>
              <a:buFont typeface="Space Grotesk Medium"/>
              <a:buNone/>
              <a:defRPr sz="3900"/>
            </a:lvl5pPr>
            <a:lvl6pPr lvl="5">
              <a:lnSpc>
                <a:spcPct val="80000"/>
              </a:lnSpc>
              <a:spcBef>
                <a:spcPts val="0"/>
              </a:spcBef>
              <a:spcAft>
                <a:spcPts val="0"/>
              </a:spcAft>
              <a:buSzPts val="3900"/>
              <a:buFont typeface="Space Grotesk Medium"/>
              <a:buNone/>
              <a:defRPr sz="3900"/>
            </a:lvl6pPr>
            <a:lvl7pPr lvl="6">
              <a:lnSpc>
                <a:spcPct val="80000"/>
              </a:lnSpc>
              <a:spcBef>
                <a:spcPts val="0"/>
              </a:spcBef>
              <a:spcAft>
                <a:spcPts val="0"/>
              </a:spcAft>
              <a:buSzPts val="3900"/>
              <a:buFont typeface="Space Grotesk Medium"/>
              <a:buNone/>
              <a:defRPr sz="3900"/>
            </a:lvl7pPr>
            <a:lvl8pPr lvl="7">
              <a:lnSpc>
                <a:spcPct val="80000"/>
              </a:lnSpc>
              <a:spcBef>
                <a:spcPts val="0"/>
              </a:spcBef>
              <a:spcAft>
                <a:spcPts val="0"/>
              </a:spcAft>
              <a:buSzPts val="3900"/>
              <a:buFont typeface="Space Grotesk Medium"/>
              <a:buNone/>
              <a:defRPr sz="3900"/>
            </a:lvl8pPr>
            <a:lvl9pPr lvl="8">
              <a:lnSpc>
                <a:spcPct val="80000"/>
              </a:lnSpc>
              <a:spcBef>
                <a:spcPts val="0"/>
              </a:spcBef>
              <a:spcAft>
                <a:spcPts val="0"/>
              </a:spcAft>
              <a:buSzPts val="3900"/>
              <a:buFont typeface="Space Grotesk Medium"/>
              <a:buNone/>
              <a:defRPr sz="3900"/>
            </a:lvl9pPr>
          </a:lstStyle>
          <a:p/>
        </p:txBody>
      </p:sp>
    </p:spTree>
  </p:cSld>
  <p:clrMapOvr>
    <a:masterClrMapping/>
  </p:clrMapOvr>
  <p:extLst>
    <p:ext uri="{DCECCB84-F9BA-43D5-87BE-67443E8EF086}">
      <p15:sldGuideLst>
        <p15:guide id="1" pos="468">
          <p15:clr>
            <a:srgbClr val="E46962"/>
          </p15:clr>
        </p15:guide>
        <p15:guide id="2" orient="horz" pos="468">
          <p15:clr>
            <a:srgbClr val="E46962"/>
          </p15:clr>
        </p15:guide>
        <p15:guide id="3" orient="horz" pos="3081">
          <p15:clr>
            <a:srgbClr val="E46962"/>
          </p15:clr>
        </p15:guide>
        <p15:guide id="4" pos="5601">
          <p15:clr>
            <a:srgbClr val="E46962"/>
          </p15:clr>
        </p15:guide>
        <p15:guide id="5" pos="5292">
          <p15:clr>
            <a:srgbClr val="E46962"/>
          </p15:clr>
        </p15:guide>
        <p15:guide id="6" pos="159">
          <p15:clr>
            <a:srgbClr val="E46962"/>
          </p15:clr>
        </p15:guide>
        <p15:guide id="7" orient="horz" pos="159">
          <p15:clr>
            <a:srgbClr val="E46962"/>
          </p15:clr>
        </p15:guide>
        <p15:guide id="8" orient="horz" pos="2772">
          <p15:clr>
            <a:srgbClr val="E46962"/>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rt Attack">
  <p:cSld name="TITLE_1_1_5">
    <p:bg>
      <p:bgPr>
        <a:solidFill>
          <a:schemeClr val="accent4"/>
        </a:solidFill>
      </p:bgPr>
    </p:bg>
    <p:spTree>
      <p:nvGrpSpPr>
        <p:cNvPr id="260" name="Shape 260"/>
        <p:cNvGrpSpPr/>
        <p:nvPr/>
      </p:nvGrpSpPr>
      <p:grpSpPr>
        <a:xfrm>
          <a:off x="0" y="0"/>
          <a:ext cx="0" cy="0"/>
          <a:chOff x="0" y="0"/>
          <a:chExt cx="0" cy="0"/>
        </a:xfrm>
      </p:grpSpPr>
      <p:grpSp>
        <p:nvGrpSpPr>
          <p:cNvPr id="261" name="Google Shape;261;p15"/>
          <p:cNvGrpSpPr/>
          <p:nvPr/>
        </p:nvGrpSpPr>
        <p:grpSpPr>
          <a:xfrm>
            <a:off x="0" y="0"/>
            <a:ext cx="9143999" cy="5143500"/>
            <a:chOff x="0" y="0"/>
            <a:chExt cx="9143999" cy="5143500"/>
          </a:xfrm>
        </p:grpSpPr>
        <p:sp>
          <p:nvSpPr>
            <p:cNvPr id="262" name="Google Shape;262;p15"/>
            <p:cNvSpPr/>
            <p:nvPr/>
          </p:nvSpPr>
          <p:spPr>
            <a:xfrm>
              <a:off x="0" y="0"/>
              <a:ext cx="103049" cy="5143489"/>
            </a:xfrm>
            <a:custGeom>
              <a:rect b="b" l="l" r="r" t="t"/>
              <a:pathLst>
                <a:path extrusionOk="0" h="143904" w="3540">
                  <a:moveTo>
                    <a:pt x="0" y="1"/>
                  </a:moveTo>
                  <a:lnTo>
                    <a:pt x="0" y="143903"/>
                  </a:lnTo>
                  <a:lnTo>
                    <a:pt x="3540" y="143903"/>
                  </a:lnTo>
                  <a:lnTo>
                    <a:pt x="354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63" name="Google Shape;263;p15"/>
            <p:cNvSpPr/>
            <p:nvPr/>
          </p:nvSpPr>
          <p:spPr>
            <a:xfrm>
              <a:off x="9040950" y="0"/>
              <a:ext cx="103049" cy="5143489"/>
            </a:xfrm>
            <a:custGeom>
              <a:rect b="b" l="l" r="r" t="t"/>
              <a:pathLst>
                <a:path extrusionOk="0" h="143904" w="3540">
                  <a:moveTo>
                    <a:pt x="0" y="1"/>
                  </a:moveTo>
                  <a:lnTo>
                    <a:pt x="0" y="143903"/>
                  </a:lnTo>
                  <a:lnTo>
                    <a:pt x="3540" y="143903"/>
                  </a:lnTo>
                  <a:lnTo>
                    <a:pt x="354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64" name="Google Shape;264;p15"/>
            <p:cNvSpPr/>
            <p:nvPr/>
          </p:nvSpPr>
          <p:spPr>
            <a:xfrm rot="5400000">
              <a:off x="4519005" y="-4518866"/>
              <a:ext cx="103049" cy="9140782"/>
            </a:xfrm>
            <a:custGeom>
              <a:rect b="b" l="l" r="r" t="t"/>
              <a:pathLst>
                <a:path extrusionOk="0" h="143904" w="3540">
                  <a:moveTo>
                    <a:pt x="0" y="1"/>
                  </a:moveTo>
                  <a:lnTo>
                    <a:pt x="0" y="143903"/>
                  </a:lnTo>
                  <a:lnTo>
                    <a:pt x="3540" y="143903"/>
                  </a:lnTo>
                  <a:lnTo>
                    <a:pt x="354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65" name="Google Shape;265;p15"/>
            <p:cNvSpPr/>
            <p:nvPr/>
          </p:nvSpPr>
          <p:spPr>
            <a:xfrm rot="5400000">
              <a:off x="4520468" y="521584"/>
              <a:ext cx="103049" cy="9140782"/>
            </a:xfrm>
            <a:custGeom>
              <a:rect b="b" l="l" r="r" t="t"/>
              <a:pathLst>
                <a:path extrusionOk="0" h="143904" w="3540">
                  <a:moveTo>
                    <a:pt x="0" y="1"/>
                  </a:moveTo>
                  <a:lnTo>
                    <a:pt x="0" y="143903"/>
                  </a:lnTo>
                  <a:lnTo>
                    <a:pt x="3540" y="143903"/>
                  </a:lnTo>
                  <a:lnTo>
                    <a:pt x="354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grpSp>
      <p:sp>
        <p:nvSpPr>
          <p:cNvPr id="266" name="Google Shape;266;p15"/>
          <p:cNvSpPr/>
          <p:nvPr>
            <p:ph idx="2" type="pic"/>
          </p:nvPr>
        </p:nvSpPr>
        <p:spPr>
          <a:xfrm>
            <a:off x="3553675" y="3509450"/>
            <a:ext cx="1941000" cy="1313100"/>
          </a:xfrm>
          <a:prstGeom prst="rect">
            <a:avLst/>
          </a:prstGeom>
          <a:noFill/>
          <a:ln cap="flat" cmpd="sng" w="9525">
            <a:solidFill>
              <a:schemeClr val="dk1"/>
            </a:solidFill>
            <a:prstDash val="solid"/>
            <a:round/>
            <a:headEnd len="sm" w="sm" type="none"/>
            <a:tailEnd len="sm" w="sm" type="none"/>
          </a:ln>
        </p:spPr>
      </p:sp>
      <p:sp>
        <p:nvSpPr>
          <p:cNvPr id="267" name="Google Shape;267;p15"/>
          <p:cNvSpPr txBox="1"/>
          <p:nvPr>
            <p:ph type="title"/>
          </p:nvPr>
        </p:nvSpPr>
        <p:spPr>
          <a:xfrm>
            <a:off x="236975" y="223878"/>
            <a:ext cx="4216200" cy="501600"/>
          </a:xfrm>
          <a:prstGeom prst="rect">
            <a:avLst/>
          </a:prstGeom>
        </p:spPr>
        <p:txBody>
          <a:bodyPr anchorCtr="0" anchor="t" bIns="0" lIns="0" spcFirstLastPara="1" rIns="0" wrap="square" tIns="0">
            <a:normAutofit/>
          </a:bodyPr>
          <a:lstStyle>
            <a:lvl1pPr lvl="0">
              <a:lnSpc>
                <a:spcPct val="80000"/>
              </a:lnSpc>
              <a:spcBef>
                <a:spcPts val="0"/>
              </a:spcBef>
              <a:spcAft>
                <a:spcPts val="0"/>
              </a:spcAft>
              <a:buSzPts val="3500"/>
              <a:buFont typeface="Space Grotesk"/>
              <a:buNone/>
              <a:defRPr sz="3500">
                <a:latin typeface="Space Grotesk"/>
                <a:ea typeface="Space Grotesk"/>
                <a:cs typeface="Space Grotesk"/>
                <a:sym typeface="Space Grotesk"/>
              </a:defRPr>
            </a:lvl1pPr>
            <a:lvl2pPr lvl="1">
              <a:lnSpc>
                <a:spcPct val="80000"/>
              </a:lnSpc>
              <a:spcBef>
                <a:spcPts val="0"/>
              </a:spcBef>
              <a:spcAft>
                <a:spcPts val="0"/>
              </a:spcAft>
              <a:buSzPts val="3900"/>
              <a:buFont typeface="Space Grotesk Medium"/>
              <a:buNone/>
              <a:defRPr sz="3900"/>
            </a:lvl2pPr>
            <a:lvl3pPr lvl="2">
              <a:lnSpc>
                <a:spcPct val="80000"/>
              </a:lnSpc>
              <a:spcBef>
                <a:spcPts val="0"/>
              </a:spcBef>
              <a:spcAft>
                <a:spcPts val="0"/>
              </a:spcAft>
              <a:buSzPts val="3900"/>
              <a:buFont typeface="Space Grotesk Medium"/>
              <a:buNone/>
              <a:defRPr sz="3900"/>
            </a:lvl3pPr>
            <a:lvl4pPr lvl="3">
              <a:lnSpc>
                <a:spcPct val="80000"/>
              </a:lnSpc>
              <a:spcBef>
                <a:spcPts val="0"/>
              </a:spcBef>
              <a:spcAft>
                <a:spcPts val="0"/>
              </a:spcAft>
              <a:buSzPts val="3900"/>
              <a:buFont typeface="Space Grotesk Medium"/>
              <a:buNone/>
              <a:defRPr sz="3900"/>
            </a:lvl4pPr>
            <a:lvl5pPr lvl="4">
              <a:lnSpc>
                <a:spcPct val="80000"/>
              </a:lnSpc>
              <a:spcBef>
                <a:spcPts val="0"/>
              </a:spcBef>
              <a:spcAft>
                <a:spcPts val="0"/>
              </a:spcAft>
              <a:buSzPts val="3900"/>
              <a:buFont typeface="Space Grotesk Medium"/>
              <a:buNone/>
              <a:defRPr sz="3900"/>
            </a:lvl5pPr>
            <a:lvl6pPr lvl="5">
              <a:lnSpc>
                <a:spcPct val="80000"/>
              </a:lnSpc>
              <a:spcBef>
                <a:spcPts val="0"/>
              </a:spcBef>
              <a:spcAft>
                <a:spcPts val="0"/>
              </a:spcAft>
              <a:buSzPts val="3900"/>
              <a:buFont typeface="Space Grotesk Medium"/>
              <a:buNone/>
              <a:defRPr sz="3900"/>
            </a:lvl6pPr>
            <a:lvl7pPr lvl="6">
              <a:lnSpc>
                <a:spcPct val="80000"/>
              </a:lnSpc>
              <a:spcBef>
                <a:spcPts val="0"/>
              </a:spcBef>
              <a:spcAft>
                <a:spcPts val="0"/>
              </a:spcAft>
              <a:buSzPts val="3900"/>
              <a:buFont typeface="Space Grotesk Medium"/>
              <a:buNone/>
              <a:defRPr sz="3900"/>
            </a:lvl7pPr>
            <a:lvl8pPr lvl="7">
              <a:lnSpc>
                <a:spcPct val="80000"/>
              </a:lnSpc>
              <a:spcBef>
                <a:spcPts val="0"/>
              </a:spcBef>
              <a:spcAft>
                <a:spcPts val="0"/>
              </a:spcAft>
              <a:buSzPts val="3900"/>
              <a:buFont typeface="Space Grotesk Medium"/>
              <a:buNone/>
              <a:defRPr sz="3900"/>
            </a:lvl8pPr>
            <a:lvl9pPr lvl="8">
              <a:lnSpc>
                <a:spcPct val="80000"/>
              </a:lnSpc>
              <a:spcBef>
                <a:spcPts val="0"/>
              </a:spcBef>
              <a:spcAft>
                <a:spcPts val="0"/>
              </a:spcAft>
              <a:buSzPts val="3900"/>
              <a:buFont typeface="Space Grotesk Medium"/>
              <a:buNone/>
              <a:defRPr sz="3900"/>
            </a:lvl9pPr>
          </a:lstStyle>
          <a:p/>
        </p:txBody>
      </p:sp>
      <p:sp>
        <p:nvSpPr>
          <p:cNvPr id="268" name="Google Shape;268;p15"/>
          <p:cNvSpPr/>
          <p:nvPr>
            <p:ph idx="3" type="pic"/>
          </p:nvPr>
        </p:nvSpPr>
        <p:spPr>
          <a:xfrm>
            <a:off x="6699200" y="904175"/>
            <a:ext cx="1909200" cy="1191900"/>
          </a:xfrm>
          <a:prstGeom prst="rect">
            <a:avLst/>
          </a:prstGeom>
          <a:noFill/>
          <a:ln cap="flat" cmpd="sng" w="9525">
            <a:solidFill>
              <a:schemeClr val="dk1"/>
            </a:solidFill>
            <a:prstDash val="solid"/>
            <a:round/>
            <a:headEnd len="sm" w="sm" type="none"/>
            <a:tailEnd len="sm" w="sm" type="none"/>
          </a:ln>
        </p:spPr>
      </p:sp>
      <p:sp>
        <p:nvSpPr>
          <p:cNvPr id="269" name="Google Shape;269;p15"/>
          <p:cNvSpPr/>
          <p:nvPr>
            <p:ph idx="4" type="pic"/>
          </p:nvPr>
        </p:nvSpPr>
        <p:spPr>
          <a:xfrm>
            <a:off x="5673725" y="2267525"/>
            <a:ext cx="2935200" cy="2433900"/>
          </a:xfrm>
          <a:prstGeom prst="rect">
            <a:avLst/>
          </a:prstGeom>
          <a:noFill/>
          <a:ln cap="flat" cmpd="sng" w="9525">
            <a:solidFill>
              <a:schemeClr val="dk1"/>
            </a:solidFill>
            <a:prstDash val="solid"/>
            <a:round/>
            <a:headEnd len="sm" w="sm" type="none"/>
            <a:tailEnd len="sm" w="sm" type="none"/>
          </a:ln>
        </p:spPr>
      </p:sp>
      <p:sp>
        <p:nvSpPr>
          <p:cNvPr id="270" name="Google Shape;270;p15"/>
          <p:cNvSpPr/>
          <p:nvPr>
            <p:ph idx="5" type="pic"/>
          </p:nvPr>
        </p:nvSpPr>
        <p:spPr>
          <a:xfrm>
            <a:off x="252425" y="2015900"/>
            <a:ext cx="3080100" cy="2875200"/>
          </a:xfrm>
          <a:prstGeom prst="rect">
            <a:avLst/>
          </a:prstGeom>
          <a:noFill/>
          <a:ln cap="flat" cmpd="sng" w="9525">
            <a:solidFill>
              <a:schemeClr val="dk1"/>
            </a:solidFill>
            <a:prstDash val="solid"/>
            <a:round/>
            <a:headEnd len="sm" w="sm" type="none"/>
            <a:tailEnd len="sm" w="sm" type="none"/>
          </a:ln>
        </p:spPr>
      </p:sp>
      <p:sp>
        <p:nvSpPr>
          <p:cNvPr id="271" name="Google Shape;271;p15"/>
          <p:cNvSpPr/>
          <p:nvPr/>
        </p:nvSpPr>
        <p:spPr>
          <a:xfrm>
            <a:off x="5673400" y="2267525"/>
            <a:ext cx="2935200" cy="24339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72" name="Google Shape;272;p15"/>
          <p:cNvSpPr/>
          <p:nvPr>
            <p:ph idx="6" type="pic"/>
          </p:nvPr>
        </p:nvSpPr>
        <p:spPr>
          <a:xfrm>
            <a:off x="4838963" y="1797550"/>
            <a:ext cx="1740900" cy="1191900"/>
          </a:xfrm>
          <a:prstGeom prst="rect">
            <a:avLst/>
          </a:prstGeom>
          <a:noFill/>
          <a:ln cap="flat" cmpd="sng" w="9525">
            <a:solidFill>
              <a:schemeClr val="dk1"/>
            </a:solidFill>
            <a:prstDash val="solid"/>
            <a:round/>
            <a:headEnd len="sm" w="sm" type="none"/>
            <a:tailEnd len="sm" w="sm" type="none"/>
          </a:ln>
        </p:spPr>
      </p:sp>
      <p:sp>
        <p:nvSpPr>
          <p:cNvPr id="273" name="Google Shape;273;p15"/>
          <p:cNvSpPr/>
          <p:nvPr>
            <p:ph idx="7" type="pic"/>
          </p:nvPr>
        </p:nvSpPr>
        <p:spPr>
          <a:xfrm>
            <a:off x="2991500" y="904174"/>
            <a:ext cx="1721700" cy="2475600"/>
          </a:xfrm>
          <a:prstGeom prst="rect">
            <a:avLst/>
          </a:prstGeom>
          <a:noFill/>
          <a:ln cap="flat" cmpd="sng" w="9525">
            <a:solidFill>
              <a:schemeClr val="dk1"/>
            </a:solidFill>
            <a:prstDash val="solid"/>
            <a:round/>
            <a:headEnd len="sm" w="sm" type="none"/>
            <a:tailEnd len="sm" w="sm" type="none"/>
          </a:ln>
        </p:spPr>
      </p:sp>
      <p:sp>
        <p:nvSpPr>
          <p:cNvPr id="274" name="Google Shape;274;p15"/>
          <p:cNvSpPr/>
          <p:nvPr>
            <p:ph idx="8" type="pic"/>
          </p:nvPr>
        </p:nvSpPr>
        <p:spPr>
          <a:xfrm>
            <a:off x="4848425" y="580600"/>
            <a:ext cx="1721700" cy="1048200"/>
          </a:xfrm>
          <a:prstGeom prst="rect">
            <a:avLst/>
          </a:prstGeom>
          <a:noFill/>
          <a:ln cap="flat" cmpd="sng" w="9525">
            <a:solidFill>
              <a:schemeClr val="dk1"/>
            </a:solidFill>
            <a:prstDash val="solid"/>
            <a:round/>
            <a:headEnd len="sm" w="sm" type="none"/>
            <a:tailEnd len="sm" w="sm" type="none"/>
          </a:ln>
        </p:spPr>
      </p:sp>
      <p:sp>
        <p:nvSpPr>
          <p:cNvPr id="275" name="Google Shape;275;p15"/>
          <p:cNvSpPr txBox="1"/>
          <p:nvPr>
            <p:ph idx="1" type="subTitle"/>
          </p:nvPr>
        </p:nvSpPr>
        <p:spPr>
          <a:xfrm>
            <a:off x="252600" y="743700"/>
            <a:ext cx="2675700" cy="1029900"/>
          </a:xfrm>
          <a:prstGeom prst="rect">
            <a:avLst/>
          </a:prstGeom>
        </p:spPr>
        <p:txBody>
          <a:bodyPr anchorCtr="0" anchor="t" bIns="0" lIns="0" spcFirstLastPara="1" rIns="0" wrap="square" tIns="0">
            <a:normAutofit/>
          </a:bodyPr>
          <a:lstStyle>
            <a:lvl1pPr lvl="0">
              <a:lnSpc>
                <a:spcPct val="10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1pPr>
            <a:lvl2pPr lvl="1">
              <a:lnSpc>
                <a:spcPct val="10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2pPr>
            <a:lvl3pPr lvl="2">
              <a:lnSpc>
                <a:spcPct val="10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3pPr>
            <a:lvl4pPr lvl="3">
              <a:lnSpc>
                <a:spcPct val="10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4pPr>
            <a:lvl5pPr lvl="4">
              <a:lnSpc>
                <a:spcPct val="10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5pPr>
            <a:lvl6pPr lvl="5">
              <a:lnSpc>
                <a:spcPct val="10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6pPr>
            <a:lvl7pPr lvl="6">
              <a:lnSpc>
                <a:spcPct val="10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7pPr>
            <a:lvl8pPr lvl="7">
              <a:lnSpc>
                <a:spcPct val="10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8pPr>
            <a:lvl9pPr lvl="8">
              <a:lnSpc>
                <a:spcPct val="10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9pPr>
          </a:lstStyle>
          <a:p/>
        </p:txBody>
      </p:sp>
    </p:spTree>
  </p:cSld>
  <p:clrMapOvr>
    <a:masterClrMapping/>
  </p:clrMapOvr>
  <p:extLst>
    <p:ext uri="{DCECCB84-F9BA-43D5-87BE-67443E8EF086}">
      <p15:sldGuideLst>
        <p15:guide id="1" pos="468">
          <p15:clr>
            <a:srgbClr val="E46962"/>
          </p15:clr>
        </p15:guide>
        <p15:guide id="2" orient="horz" pos="468">
          <p15:clr>
            <a:srgbClr val="E46962"/>
          </p15:clr>
        </p15:guide>
        <p15:guide id="3" pos="5601">
          <p15:clr>
            <a:srgbClr val="E46962"/>
          </p15:clr>
        </p15:guide>
        <p15:guide id="4" orient="horz" pos="3081">
          <p15:clr>
            <a:srgbClr val="E46962"/>
          </p15:clr>
        </p15:guide>
        <p15:guide id="5" orient="horz" pos="2772">
          <p15:clr>
            <a:srgbClr val="E46962"/>
          </p15:clr>
        </p15:guide>
        <p15:guide id="6" pos="5292">
          <p15:clr>
            <a:srgbClr val="E46962"/>
          </p15:clr>
        </p15:guide>
        <p15:guide id="7" pos="159">
          <p15:clr>
            <a:srgbClr val="E46962"/>
          </p15:clr>
        </p15:guide>
        <p15:guide id="8" orient="horz" pos="159">
          <p15:clr>
            <a:srgbClr val="E46962"/>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nks">
  <p:cSld name="BLANK_1_1_1_1_1_1_1_1_1_1_1_3">
    <p:spTree>
      <p:nvGrpSpPr>
        <p:cNvPr id="276" name="Shape 276"/>
        <p:cNvGrpSpPr/>
        <p:nvPr/>
      </p:nvGrpSpPr>
      <p:grpSpPr>
        <a:xfrm>
          <a:off x="0" y="0"/>
          <a:ext cx="0" cy="0"/>
          <a:chOff x="0" y="0"/>
          <a:chExt cx="0" cy="0"/>
        </a:xfrm>
      </p:grpSpPr>
      <p:sp>
        <p:nvSpPr>
          <p:cNvPr id="277" name="Google Shape;277;p16"/>
          <p:cNvSpPr txBox="1"/>
          <p:nvPr>
            <p:ph type="title"/>
          </p:nvPr>
        </p:nvSpPr>
        <p:spPr>
          <a:xfrm>
            <a:off x="242375" y="530828"/>
            <a:ext cx="3576600" cy="378900"/>
          </a:xfrm>
          <a:prstGeom prst="rect">
            <a:avLst/>
          </a:prstGeom>
        </p:spPr>
        <p:txBody>
          <a:bodyPr anchorCtr="0" anchor="t" bIns="0" lIns="0" spcFirstLastPara="1" rIns="0" wrap="square" tIns="0">
            <a:spAutoFit/>
          </a:bodyPr>
          <a:lstStyle>
            <a:lvl1pPr lvl="0">
              <a:spcBef>
                <a:spcPts val="0"/>
              </a:spcBef>
              <a:spcAft>
                <a:spcPts val="0"/>
              </a:spcAft>
              <a:buSzPts val="2800"/>
              <a:buNone/>
              <a:defRPr sz="1000">
                <a:latin typeface="Space Grotesk"/>
                <a:ea typeface="Space Grotesk"/>
                <a:cs typeface="Space Grotesk"/>
                <a:sym typeface="Space Grotesk"/>
              </a:defRPr>
            </a:lvl1pPr>
            <a:lvl2pPr lvl="1">
              <a:spcBef>
                <a:spcPts val="0"/>
              </a:spcBef>
              <a:spcAft>
                <a:spcPts val="0"/>
              </a:spcAft>
              <a:buSzPts val="2800"/>
              <a:buNone/>
              <a:defRPr sz="1000">
                <a:latin typeface="Space Grotesk"/>
                <a:ea typeface="Space Grotesk"/>
                <a:cs typeface="Space Grotesk"/>
                <a:sym typeface="Space Grotesk"/>
              </a:defRPr>
            </a:lvl2pPr>
            <a:lvl3pPr lvl="2">
              <a:spcBef>
                <a:spcPts val="0"/>
              </a:spcBef>
              <a:spcAft>
                <a:spcPts val="0"/>
              </a:spcAft>
              <a:buSzPts val="2800"/>
              <a:buNone/>
              <a:defRPr sz="1000">
                <a:latin typeface="Space Grotesk"/>
                <a:ea typeface="Space Grotesk"/>
                <a:cs typeface="Space Grotesk"/>
                <a:sym typeface="Space Grotesk"/>
              </a:defRPr>
            </a:lvl3pPr>
            <a:lvl4pPr lvl="3">
              <a:spcBef>
                <a:spcPts val="0"/>
              </a:spcBef>
              <a:spcAft>
                <a:spcPts val="0"/>
              </a:spcAft>
              <a:buSzPts val="2800"/>
              <a:buNone/>
              <a:defRPr sz="1000">
                <a:latin typeface="Space Grotesk"/>
                <a:ea typeface="Space Grotesk"/>
                <a:cs typeface="Space Grotesk"/>
                <a:sym typeface="Space Grotesk"/>
              </a:defRPr>
            </a:lvl4pPr>
            <a:lvl5pPr lvl="4">
              <a:spcBef>
                <a:spcPts val="0"/>
              </a:spcBef>
              <a:spcAft>
                <a:spcPts val="0"/>
              </a:spcAft>
              <a:buSzPts val="2800"/>
              <a:buNone/>
              <a:defRPr sz="1000">
                <a:latin typeface="Space Grotesk"/>
                <a:ea typeface="Space Grotesk"/>
                <a:cs typeface="Space Grotesk"/>
                <a:sym typeface="Space Grotesk"/>
              </a:defRPr>
            </a:lvl5pPr>
            <a:lvl6pPr lvl="5">
              <a:spcBef>
                <a:spcPts val="0"/>
              </a:spcBef>
              <a:spcAft>
                <a:spcPts val="0"/>
              </a:spcAft>
              <a:buSzPts val="2800"/>
              <a:buNone/>
              <a:defRPr sz="1000">
                <a:latin typeface="Space Grotesk"/>
                <a:ea typeface="Space Grotesk"/>
                <a:cs typeface="Space Grotesk"/>
                <a:sym typeface="Space Grotesk"/>
              </a:defRPr>
            </a:lvl6pPr>
            <a:lvl7pPr lvl="6">
              <a:spcBef>
                <a:spcPts val="0"/>
              </a:spcBef>
              <a:spcAft>
                <a:spcPts val="0"/>
              </a:spcAft>
              <a:buSzPts val="2800"/>
              <a:buNone/>
              <a:defRPr sz="1000">
                <a:latin typeface="Space Grotesk"/>
                <a:ea typeface="Space Grotesk"/>
                <a:cs typeface="Space Grotesk"/>
                <a:sym typeface="Space Grotesk"/>
              </a:defRPr>
            </a:lvl7pPr>
            <a:lvl8pPr lvl="7">
              <a:spcBef>
                <a:spcPts val="0"/>
              </a:spcBef>
              <a:spcAft>
                <a:spcPts val="0"/>
              </a:spcAft>
              <a:buSzPts val="2800"/>
              <a:buNone/>
              <a:defRPr sz="1000">
                <a:latin typeface="Space Grotesk"/>
                <a:ea typeface="Space Grotesk"/>
                <a:cs typeface="Space Grotesk"/>
                <a:sym typeface="Space Grotesk"/>
              </a:defRPr>
            </a:lvl8pPr>
            <a:lvl9pPr lvl="8">
              <a:spcBef>
                <a:spcPts val="0"/>
              </a:spcBef>
              <a:spcAft>
                <a:spcPts val="0"/>
              </a:spcAft>
              <a:buSzPts val="2800"/>
              <a:buNone/>
              <a:defRPr sz="1000">
                <a:latin typeface="Space Grotesk"/>
                <a:ea typeface="Space Grotesk"/>
                <a:cs typeface="Space Grotesk"/>
                <a:sym typeface="Space Grotesk"/>
              </a:defRPr>
            </a:lvl9pPr>
          </a:lstStyle>
          <a:p/>
        </p:txBody>
      </p:sp>
      <p:sp>
        <p:nvSpPr>
          <p:cNvPr id="278" name="Google Shape;278;p16"/>
          <p:cNvSpPr txBox="1"/>
          <p:nvPr>
            <p:ph idx="2" type="title"/>
          </p:nvPr>
        </p:nvSpPr>
        <p:spPr>
          <a:xfrm>
            <a:off x="236891" y="203879"/>
            <a:ext cx="6480300" cy="212400"/>
          </a:xfrm>
          <a:prstGeom prst="rect">
            <a:avLst/>
          </a:prstGeom>
        </p:spPr>
        <p:txBody>
          <a:bodyPr anchorCtr="0" anchor="t" bIns="0" lIns="0" spcFirstLastPara="1" rIns="0" wrap="square" tIns="0">
            <a:spAutoFit/>
          </a:bodyPr>
          <a:lstStyle>
            <a:lvl1pPr lvl="0">
              <a:spcBef>
                <a:spcPts val="0"/>
              </a:spcBef>
              <a:spcAft>
                <a:spcPts val="0"/>
              </a:spcAft>
              <a:buSzPts val="2800"/>
              <a:buNone/>
              <a:defRPr sz="1500"/>
            </a:lvl1pPr>
            <a:lvl2pPr lvl="1">
              <a:lnSpc>
                <a:spcPct val="115000"/>
              </a:lnSpc>
              <a:spcBef>
                <a:spcPts val="0"/>
              </a:spcBef>
              <a:spcAft>
                <a:spcPts val="0"/>
              </a:spcAft>
              <a:buSzPts val="2800"/>
              <a:buNone/>
              <a:defRPr sz="3000">
                <a:latin typeface="Space Grotesk"/>
                <a:ea typeface="Space Grotesk"/>
                <a:cs typeface="Space Grotesk"/>
                <a:sym typeface="Space Grotesk"/>
              </a:defRPr>
            </a:lvl2pPr>
            <a:lvl3pPr lvl="2">
              <a:lnSpc>
                <a:spcPct val="115000"/>
              </a:lnSpc>
              <a:spcBef>
                <a:spcPts val="0"/>
              </a:spcBef>
              <a:spcAft>
                <a:spcPts val="0"/>
              </a:spcAft>
              <a:buSzPts val="2800"/>
              <a:buNone/>
              <a:defRPr sz="3000">
                <a:latin typeface="Space Grotesk"/>
                <a:ea typeface="Space Grotesk"/>
                <a:cs typeface="Space Grotesk"/>
                <a:sym typeface="Space Grotesk"/>
              </a:defRPr>
            </a:lvl3pPr>
            <a:lvl4pPr lvl="3">
              <a:lnSpc>
                <a:spcPct val="115000"/>
              </a:lnSpc>
              <a:spcBef>
                <a:spcPts val="0"/>
              </a:spcBef>
              <a:spcAft>
                <a:spcPts val="0"/>
              </a:spcAft>
              <a:buSzPts val="2800"/>
              <a:buNone/>
              <a:defRPr sz="3000">
                <a:latin typeface="Space Grotesk"/>
                <a:ea typeface="Space Grotesk"/>
                <a:cs typeface="Space Grotesk"/>
                <a:sym typeface="Space Grotesk"/>
              </a:defRPr>
            </a:lvl4pPr>
            <a:lvl5pPr lvl="4">
              <a:lnSpc>
                <a:spcPct val="115000"/>
              </a:lnSpc>
              <a:spcBef>
                <a:spcPts val="0"/>
              </a:spcBef>
              <a:spcAft>
                <a:spcPts val="0"/>
              </a:spcAft>
              <a:buSzPts val="2800"/>
              <a:buNone/>
              <a:defRPr sz="3000">
                <a:latin typeface="Space Grotesk"/>
                <a:ea typeface="Space Grotesk"/>
                <a:cs typeface="Space Grotesk"/>
                <a:sym typeface="Space Grotesk"/>
              </a:defRPr>
            </a:lvl5pPr>
            <a:lvl6pPr lvl="5">
              <a:lnSpc>
                <a:spcPct val="115000"/>
              </a:lnSpc>
              <a:spcBef>
                <a:spcPts val="0"/>
              </a:spcBef>
              <a:spcAft>
                <a:spcPts val="0"/>
              </a:spcAft>
              <a:buSzPts val="2800"/>
              <a:buNone/>
              <a:defRPr sz="3000">
                <a:latin typeface="Space Grotesk"/>
                <a:ea typeface="Space Grotesk"/>
                <a:cs typeface="Space Grotesk"/>
                <a:sym typeface="Space Grotesk"/>
              </a:defRPr>
            </a:lvl6pPr>
            <a:lvl7pPr lvl="6">
              <a:lnSpc>
                <a:spcPct val="115000"/>
              </a:lnSpc>
              <a:spcBef>
                <a:spcPts val="0"/>
              </a:spcBef>
              <a:spcAft>
                <a:spcPts val="0"/>
              </a:spcAft>
              <a:buSzPts val="2800"/>
              <a:buNone/>
              <a:defRPr sz="3000">
                <a:latin typeface="Space Grotesk"/>
                <a:ea typeface="Space Grotesk"/>
                <a:cs typeface="Space Grotesk"/>
                <a:sym typeface="Space Grotesk"/>
              </a:defRPr>
            </a:lvl7pPr>
            <a:lvl8pPr lvl="7">
              <a:lnSpc>
                <a:spcPct val="115000"/>
              </a:lnSpc>
              <a:spcBef>
                <a:spcPts val="0"/>
              </a:spcBef>
              <a:spcAft>
                <a:spcPts val="0"/>
              </a:spcAft>
              <a:buSzPts val="2800"/>
              <a:buNone/>
              <a:defRPr sz="3000">
                <a:latin typeface="Space Grotesk"/>
                <a:ea typeface="Space Grotesk"/>
                <a:cs typeface="Space Grotesk"/>
                <a:sym typeface="Space Grotesk"/>
              </a:defRPr>
            </a:lvl8pPr>
            <a:lvl9pPr lvl="8">
              <a:lnSpc>
                <a:spcPct val="115000"/>
              </a:lnSpc>
              <a:spcBef>
                <a:spcPts val="0"/>
              </a:spcBef>
              <a:spcAft>
                <a:spcPts val="0"/>
              </a:spcAft>
              <a:buSzPts val="2800"/>
              <a:buNone/>
              <a:defRPr sz="3000">
                <a:latin typeface="Space Grotesk"/>
                <a:ea typeface="Space Grotesk"/>
                <a:cs typeface="Space Grotesk"/>
                <a:sym typeface="Space Grotesk"/>
              </a:defRPr>
            </a:lvl9pPr>
          </a:lstStyle>
          <a:p/>
        </p:txBody>
      </p:sp>
      <p:grpSp>
        <p:nvGrpSpPr>
          <p:cNvPr id="279" name="Google Shape;279;p16"/>
          <p:cNvGrpSpPr/>
          <p:nvPr/>
        </p:nvGrpSpPr>
        <p:grpSpPr>
          <a:xfrm>
            <a:off x="-7338" y="1654487"/>
            <a:ext cx="9150854" cy="3491662"/>
            <a:chOff x="7059712" y="1295828"/>
            <a:chExt cx="2075400" cy="3601137"/>
          </a:xfrm>
        </p:grpSpPr>
        <p:sp>
          <p:nvSpPr>
            <p:cNvPr id="280" name="Google Shape;280;p16"/>
            <p:cNvSpPr/>
            <p:nvPr/>
          </p:nvSpPr>
          <p:spPr>
            <a:xfrm rot="-5400000">
              <a:off x="8683846" y="1589228"/>
              <a:ext cx="744600" cy="1578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81" name="Google Shape;281;p16"/>
            <p:cNvSpPr/>
            <p:nvPr/>
          </p:nvSpPr>
          <p:spPr>
            <a:xfrm rot="-5400000">
              <a:off x="7635137" y="2417525"/>
              <a:ext cx="511500" cy="16602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82" name="Google Shape;282;p16"/>
            <p:cNvSpPr/>
            <p:nvPr/>
          </p:nvSpPr>
          <p:spPr>
            <a:xfrm>
              <a:off x="7061153" y="2040415"/>
              <a:ext cx="1919400" cy="10524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83" name="Google Shape;283;p16"/>
            <p:cNvSpPr/>
            <p:nvPr/>
          </p:nvSpPr>
          <p:spPr>
            <a:xfrm rot="-5400000">
              <a:off x="7624952" y="3629915"/>
              <a:ext cx="703500" cy="18306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284" name="Google Shape;284;p16"/>
            <p:cNvSpPr/>
            <p:nvPr/>
          </p:nvSpPr>
          <p:spPr>
            <a:xfrm rot="-5400000">
              <a:off x="7696912" y="2785540"/>
              <a:ext cx="801000" cy="20754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grpSp>
      <p:sp>
        <p:nvSpPr>
          <p:cNvPr id="285" name="Google Shape;285;p16"/>
          <p:cNvSpPr txBox="1"/>
          <p:nvPr>
            <p:ph idx="1" type="subTitle"/>
          </p:nvPr>
        </p:nvSpPr>
        <p:spPr>
          <a:xfrm>
            <a:off x="246850" y="2620050"/>
            <a:ext cx="6911700" cy="2271000"/>
          </a:xfrm>
          <a:prstGeom prst="rect">
            <a:avLst/>
          </a:prstGeom>
        </p:spPr>
        <p:txBody>
          <a:bodyPr anchorCtr="0" anchor="b" bIns="0" lIns="0" spcFirstLastPara="1" rIns="0" wrap="square" tIns="0">
            <a:normAutofit/>
          </a:bodyPr>
          <a:lstStyle>
            <a:lvl1pPr lvl="0">
              <a:lnSpc>
                <a:spcPct val="150000"/>
              </a:lnSpc>
              <a:spcBef>
                <a:spcPts val="0"/>
              </a:spcBef>
              <a:spcAft>
                <a:spcPts val="0"/>
              </a:spcAft>
              <a:buSzPts val="1500"/>
              <a:buFont typeface="Space Grotesk Medium"/>
              <a:buNone/>
              <a:defRPr sz="1500" u="sng">
                <a:highlight>
                  <a:schemeClr val="accent5"/>
                </a:highlight>
                <a:latin typeface="Space Grotesk Medium"/>
                <a:ea typeface="Space Grotesk Medium"/>
                <a:cs typeface="Space Grotesk Medium"/>
                <a:sym typeface="Space Grotesk Medium"/>
              </a:defRPr>
            </a:lvl1pPr>
            <a:lvl2pPr lvl="1">
              <a:lnSpc>
                <a:spcPct val="150000"/>
              </a:lnSpc>
              <a:spcBef>
                <a:spcPts val="0"/>
              </a:spcBef>
              <a:spcAft>
                <a:spcPts val="0"/>
              </a:spcAft>
              <a:buSzPts val="1500"/>
              <a:buFont typeface="Space Grotesk Medium"/>
              <a:buNone/>
              <a:defRPr sz="1500" u="sng">
                <a:highlight>
                  <a:schemeClr val="accent5"/>
                </a:highlight>
                <a:latin typeface="Space Grotesk Medium"/>
                <a:ea typeface="Space Grotesk Medium"/>
                <a:cs typeface="Space Grotesk Medium"/>
                <a:sym typeface="Space Grotesk Medium"/>
              </a:defRPr>
            </a:lvl2pPr>
            <a:lvl3pPr lvl="2">
              <a:lnSpc>
                <a:spcPct val="150000"/>
              </a:lnSpc>
              <a:spcBef>
                <a:spcPts val="0"/>
              </a:spcBef>
              <a:spcAft>
                <a:spcPts val="0"/>
              </a:spcAft>
              <a:buSzPts val="1500"/>
              <a:buFont typeface="Space Grotesk Medium"/>
              <a:buNone/>
              <a:defRPr sz="1500" u="sng">
                <a:highlight>
                  <a:schemeClr val="accent5"/>
                </a:highlight>
                <a:latin typeface="Space Grotesk Medium"/>
                <a:ea typeface="Space Grotesk Medium"/>
                <a:cs typeface="Space Grotesk Medium"/>
                <a:sym typeface="Space Grotesk Medium"/>
              </a:defRPr>
            </a:lvl3pPr>
            <a:lvl4pPr lvl="3">
              <a:lnSpc>
                <a:spcPct val="150000"/>
              </a:lnSpc>
              <a:spcBef>
                <a:spcPts val="0"/>
              </a:spcBef>
              <a:spcAft>
                <a:spcPts val="0"/>
              </a:spcAft>
              <a:buSzPts val="1500"/>
              <a:buFont typeface="Space Grotesk Medium"/>
              <a:buNone/>
              <a:defRPr sz="1500" u="sng">
                <a:highlight>
                  <a:schemeClr val="accent5"/>
                </a:highlight>
                <a:latin typeface="Space Grotesk Medium"/>
                <a:ea typeface="Space Grotesk Medium"/>
                <a:cs typeface="Space Grotesk Medium"/>
                <a:sym typeface="Space Grotesk Medium"/>
              </a:defRPr>
            </a:lvl4pPr>
            <a:lvl5pPr lvl="4">
              <a:lnSpc>
                <a:spcPct val="150000"/>
              </a:lnSpc>
              <a:spcBef>
                <a:spcPts val="0"/>
              </a:spcBef>
              <a:spcAft>
                <a:spcPts val="0"/>
              </a:spcAft>
              <a:buSzPts val="1500"/>
              <a:buFont typeface="Space Grotesk Medium"/>
              <a:buNone/>
              <a:defRPr sz="1500" u="sng">
                <a:highlight>
                  <a:schemeClr val="accent5"/>
                </a:highlight>
                <a:latin typeface="Space Grotesk Medium"/>
                <a:ea typeface="Space Grotesk Medium"/>
                <a:cs typeface="Space Grotesk Medium"/>
                <a:sym typeface="Space Grotesk Medium"/>
              </a:defRPr>
            </a:lvl5pPr>
            <a:lvl6pPr lvl="5">
              <a:lnSpc>
                <a:spcPct val="150000"/>
              </a:lnSpc>
              <a:spcBef>
                <a:spcPts val="0"/>
              </a:spcBef>
              <a:spcAft>
                <a:spcPts val="0"/>
              </a:spcAft>
              <a:buSzPts val="1500"/>
              <a:buFont typeface="Space Grotesk Medium"/>
              <a:buNone/>
              <a:defRPr sz="1500" u="sng">
                <a:highlight>
                  <a:schemeClr val="accent5"/>
                </a:highlight>
                <a:latin typeface="Space Grotesk Medium"/>
                <a:ea typeface="Space Grotesk Medium"/>
                <a:cs typeface="Space Grotesk Medium"/>
                <a:sym typeface="Space Grotesk Medium"/>
              </a:defRPr>
            </a:lvl6pPr>
            <a:lvl7pPr lvl="6">
              <a:lnSpc>
                <a:spcPct val="150000"/>
              </a:lnSpc>
              <a:spcBef>
                <a:spcPts val="0"/>
              </a:spcBef>
              <a:spcAft>
                <a:spcPts val="0"/>
              </a:spcAft>
              <a:buSzPts val="1500"/>
              <a:buFont typeface="Space Grotesk Medium"/>
              <a:buNone/>
              <a:defRPr sz="1500" u="sng">
                <a:highlight>
                  <a:schemeClr val="accent5"/>
                </a:highlight>
                <a:latin typeface="Space Grotesk Medium"/>
                <a:ea typeface="Space Grotesk Medium"/>
                <a:cs typeface="Space Grotesk Medium"/>
                <a:sym typeface="Space Grotesk Medium"/>
              </a:defRPr>
            </a:lvl7pPr>
            <a:lvl8pPr lvl="7">
              <a:lnSpc>
                <a:spcPct val="150000"/>
              </a:lnSpc>
              <a:spcBef>
                <a:spcPts val="0"/>
              </a:spcBef>
              <a:spcAft>
                <a:spcPts val="0"/>
              </a:spcAft>
              <a:buSzPts val="1500"/>
              <a:buFont typeface="Space Grotesk Medium"/>
              <a:buNone/>
              <a:defRPr sz="1500" u="sng">
                <a:highlight>
                  <a:schemeClr val="accent5"/>
                </a:highlight>
                <a:latin typeface="Space Grotesk Medium"/>
                <a:ea typeface="Space Grotesk Medium"/>
                <a:cs typeface="Space Grotesk Medium"/>
                <a:sym typeface="Space Grotesk Medium"/>
              </a:defRPr>
            </a:lvl8pPr>
            <a:lvl9pPr lvl="8">
              <a:lnSpc>
                <a:spcPct val="150000"/>
              </a:lnSpc>
              <a:spcBef>
                <a:spcPts val="0"/>
              </a:spcBef>
              <a:spcAft>
                <a:spcPts val="0"/>
              </a:spcAft>
              <a:buSzPts val="1500"/>
              <a:buFont typeface="Space Grotesk Medium"/>
              <a:buNone/>
              <a:defRPr sz="1500" u="sng">
                <a:highlight>
                  <a:schemeClr val="accent5"/>
                </a:highlight>
                <a:latin typeface="Space Grotesk Medium"/>
                <a:ea typeface="Space Grotesk Medium"/>
                <a:cs typeface="Space Grotesk Medium"/>
                <a:sym typeface="Space Grotesk Medium"/>
              </a:defRPr>
            </a:lvl9pPr>
          </a:lstStyle>
          <a:p/>
        </p:txBody>
      </p:sp>
    </p:spTree>
  </p:cSld>
  <p:clrMapOvr>
    <a:masterClrMapping/>
  </p:clrMapOvr>
  <p:extLst>
    <p:ext uri="{DCECCB84-F9BA-43D5-87BE-67443E8EF086}">
      <p15:sldGuideLst>
        <p15:guide id="1" orient="horz" pos="468">
          <p15:clr>
            <a:srgbClr val="E46962"/>
          </p15:clr>
        </p15:guide>
        <p15:guide id="2" orient="horz" pos="3081">
          <p15:clr>
            <a:srgbClr val="E46962"/>
          </p15:clr>
        </p15:guide>
        <p15:guide id="3" pos="454">
          <p15:clr>
            <a:srgbClr val="E46962"/>
          </p15:clr>
        </p15:guide>
        <p15:guide id="4" pos="5601">
          <p15:clr>
            <a:srgbClr val="E46962"/>
          </p15:clr>
        </p15:guide>
        <p15:guide id="5" pos="5292">
          <p15:clr>
            <a:srgbClr val="E46962"/>
          </p15:clr>
        </p15:guide>
        <p15:guide id="6" pos="159">
          <p15:clr>
            <a:srgbClr val="E46962"/>
          </p15:clr>
        </p15:guide>
        <p15:guide id="7" orient="horz" pos="159">
          <p15:clr>
            <a:srgbClr val="E46962"/>
          </p15:clr>
        </p15:guide>
        <p15:guide id="8" orient="horz" pos="2772">
          <p15:clr>
            <a:srgbClr val="E46962"/>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List">
  <p:cSld name="BLANK_1_1_1_1_1_1_1_1_1_1_1_2">
    <p:spTree>
      <p:nvGrpSpPr>
        <p:cNvPr id="286" name="Shape 286"/>
        <p:cNvGrpSpPr/>
        <p:nvPr/>
      </p:nvGrpSpPr>
      <p:grpSpPr>
        <a:xfrm>
          <a:off x="0" y="0"/>
          <a:ext cx="0" cy="0"/>
          <a:chOff x="0" y="0"/>
          <a:chExt cx="0" cy="0"/>
        </a:xfrm>
      </p:grpSpPr>
      <p:pic>
        <p:nvPicPr>
          <p:cNvPr id="287" name="Google Shape;287;p17"/>
          <p:cNvPicPr preferRelativeResize="0"/>
          <p:nvPr/>
        </p:nvPicPr>
        <p:blipFill rotWithShape="1">
          <a:blip r:embed="rId2">
            <a:alphaModFix/>
          </a:blip>
          <a:srcRect b="48373" l="72419" r="0" t="25661"/>
          <a:stretch/>
        </p:blipFill>
        <p:spPr>
          <a:xfrm>
            <a:off x="8451297" y="282525"/>
            <a:ext cx="305451" cy="287577"/>
          </a:xfrm>
          <a:prstGeom prst="rect">
            <a:avLst/>
          </a:prstGeom>
          <a:noFill/>
          <a:ln>
            <a:noFill/>
          </a:ln>
        </p:spPr>
      </p:pic>
      <p:sp>
        <p:nvSpPr>
          <p:cNvPr id="288" name="Google Shape;288;p17"/>
          <p:cNvSpPr txBox="1"/>
          <p:nvPr>
            <p:ph idx="1" type="subTitle"/>
          </p:nvPr>
        </p:nvSpPr>
        <p:spPr>
          <a:xfrm>
            <a:off x="246850" y="2493274"/>
            <a:ext cx="2781000" cy="3540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1500"/>
              <a:buFont typeface="Space Grotesk"/>
              <a:buNone/>
              <a:defRPr sz="1500">
                <a:highlight>
                  <a:schemeClr val="accent2"/>
                </a:highlight>
              </a:defRPr>
            </a:lvl1pPr>
            <a:lvl2pPr lvl="1">
              <a:lnSpc>
                <a:spcPct val="80000"/>
              </a:lnSpc>
              <a:spcBef>
                <a:spcPts val="0"/>
              </a:spcBef>
              <a:spcAft>
                <a:spcPts val="0"/>
              </a:spcAft>
              <a:buSzPts val="1500"/>
              <a:buFont typeface="Space Grotesk"/>
              <a:buNone/>
              <a:defRPr sz="1500"/>
            </a:lvl2pPr>
            <a:lvl3pPr lvl="2">
              <a:lnSpc>
                <a:spcPct val="80000"/>
              </a:lnSpc>
              <a:spcBef>
                <a:spcPts val="0"/>
              </a:spcBef>
              <a:spcAft>
                <a:spcPts val="0"/>
              </a:spcAft>
              <a:buSzPts val="1500"/>
              <a:buFont typeface="Space Grotesk"/>
              <a:buNone/>
              <a:defRPr sz="1500"/>
            </a:lvl3pPr>
            <a:lvl4pPr lvl="3">
              <a:lnSpc>
                <a:spcPct val="80000"/>
              </a:lnSpc>
              <a:spcBef>
                <a:spcPts val="0"/>
              </a:spcBef>
              <a:spcAft>
                <a:spcPts val="0"/>
              </a:spcAft>
              <a:buSzPts val="1500"/>
              <a:buFont typeface="Space Grotesk"/>
              <a:buNone/>
              <a:defRPr sz="1500"/>
            </a:lvl4pPr>
            <a:lvl5pPr lvl="4">
              <a:lnSpc>
                <a:spcPct val="80000"/>
              </a:lnSpc>
              <a:spcBef>
                <a:spcPts val="0"/>
              </a:spcBef>
              <a:spcAft>
                <a:spcPts val="0"/>
              </a:spcAft>
              <a:buSzPts val="1500"/>
              <a:buFont typeface="Space Grotesk"/>
              <a:buNone/>
              <a:defRPr sz="1500"/>
            </a:lvl5pPr>
            <a:lvl6pPr lvl="5">
              <a:lnSpc>
                <a:spcPct val="80000"/>
              </a:lnSpc>
              <a:spcBef>
                <a:spcPts val="0"/>
              </a:spcBef>
              <a:spcAft>
                <a:spcPts val="0"/>
              </a:spcAft>
              <a:buSzPts val="1500"/>
              <a:buFont typeface="Space Grotesk"/>
              <a:buNone/>
              <a:defRPr sz="1500"/>
            </a:lvl6pPr>
            <a:lvl7pPr lvl="6">
              <a:lnSpc>
                <a:spcPct val="80000"/>
              </a:lnSpc>
              <a:spcBef>
                <a:spcPts val="0"/>
              </a:spcBef>
              <a:spcAft>
                <a:spcPts val="0"/>
              </a:spcAft>
              <a:buSzPts val="1500"/>
              <a:buFont typeface="Space Grotesk"/>
              <a:buNone/>
              <a:defRPr sz="1500"/>
            </a:lvl7pPr>
            <a:lvl8pPr lvl="7">
              <a:lnSpc>
                <a:spcPct val="80000"/>
              </a:lnSpc>
              <a:spcBef>
                <a:spcPts val="0"/>
              </a:spcBef>
              <a:spcAft>
                <a:spcPts val="0"/>
              </a:spcAft>
              <a:buSzPts val="1500"/>
              <a:buFont typeface="Space Grotesk"/>
              <a:buNone/>
              <a:defRPr sz="1500"/>
            </a:lvl8pPr>
            <a:lvl9pPr lvl="8">
              <a:lnSpc>
                <a:spcPct val="80000"/>
              </a:lnSpc>
              <a:spcBef>
                <a:spcPts val="0"/>
              </a:spcBef>
              <a:spcAft>
                <a:spcPts val="0"/>
              </a:spcAft>
              <a:buSzPts val="1500"/>
              <a:buFont typeface="Space Grotesk"/>
              <a:buNone/>
              <a:defRPr sz="1500"/>
            </a:lvl9pPr>
          </a:lstStyle>
          <a:p/>
        </p:txBody>
      </p:sp>
      <p:sp>
        <p:nvSpPr>
          <p:cNvPr id="289" name="Google Shape;289;p17"/>
          <p:cNvSpPr txBox="1"/>
          <p:nvPr>
            <p:ph idx="2" type="subTitle"/>
          </p:nvPr>
        </p:nvSpPr>
        <p:spPr>
          <a:xfrm>
            <a:off x="246850" y="2938475"/>
            <a:ext cx="2793000" cy="1815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1pPr>
            <a:lvl2pPr lvl="1">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2pPr>
            <a:lvl3pPr lvl="2">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3pPr>
            <a:lvl4pPr lvl="3">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4pPr>
            <a:lvl5pPr lvl="4">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5pPr>
            <a:lvl6pPr lvl="5">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6pPr>
            <a:lvl7pPr lvl="6">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7pPr>
            <a:lvl8pPr lvl="7">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8pPr>
            <a:lvl9pPr lvl="8">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9pPr>
          </a:lstStyle>
          <a:p/>
        </p:txBody>
      </p:sp>
      <p:sp>
        <p:nvSpPr>
          <p:cNvPr id="290" name="Google Shape;290;p17"/>
          <p:cNvSpPr txBox="1"/>
          <p:nvPr>
            <p:ph idx="3" type="subTitle"/>
          </p:nvPr>
        </p:nvSpPr>
        <p:spPr>
          <a:xfrm>
            <a:off x="246850" y="3101490"/>
            <a:ext cx="2695800" cy="1815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1000"/>
              <a:buFont typeface="Space Grotesk"/>
              <a:buNone/>
              <a:defRPr sz="1000"/>
            </a:lvl1pPr>
            <a:lvl2pPr lvl="1">
              <a:lnSpc>
                <a:spcPct val="80000"/>
              </a:lnSpc>
              <a:spcBef>
                <a:spcPts val="0"/>
              </a:spcBef>
              <a:spcAft>
                <a:spcPts val="0"/>
              </a:spcAft>
              <a:buSzPts val="1000"/>
              <a:buFont typeface="Space Grotesk"/>
              <a:buNone/>
              <a:defRPr sz="1000"/>
            </a:lvl2pPr>
            <a:lvl3pPr lvl="2">
              <a:lnSpc>
                <a:spcPct val="80000"/>
              </a:lnSpc>
              <a:spcBef>
                <a:spcPts val="0"/>
              </a:spcBef>
              <a:spcAft>
                <a:spcPts val="0"/>
              </a:spcAft>
              <a:buSzPts val="1000"/>
              <a:buFont typeface="Space Grotesk"/>
              <a:buNone/>
              <a:defRPr sz="1000"/>
            </a:lvl3pPr>
            <a:lvl4pPr lvl="3">
              <a:lnSpc>
                <a:spcPct val="80000"/>
              </a:lnSpc>
              <a:spcBef>
                <a:spcPts val="0"/>
              </a:spcBef>
              <a:spcAft>
                <a:spcPts val="0"/>
              </a:spcAft>
              <a:buSzPts val="1000"/>
              <a:buFont typeface="Space Grotesk"/>
              <a:buNone/>
              <a:defRPr sz="1000"/>
            </a:lvl4pPr>
            <a:lvl5pPr lvl="4">
              <a:lnSpc>
                <a:spcPct val="80000"/>
              </a:lnSpc>
              <a:spcBef>
                <a:spcPts val="0"/>
              </a:spcBef>
              <a:spcAft>
                <a:spcPts val="0"/>
              </a:spcAft>
              <a:buSzPts val="1000"/>
              <a:buFont typeface="Space Grotesk"/>
              <a:buNone/>
              <a:defRPr sz="1000"/>
            </a:lvl5pPr>
            <a:lvl6pPr lvl="5">
              <a:lnSpc>
                <a:spcPct val="80000"/>
              </a:lnSpc>
              <a:spcBef>
                <a:spcPts val="0"/>
              </a:spcBef>
              <a:spcAft>
                <a:spcPts val="0"/>
              </a:spcAft>
              <a:buSzPts val="1000"/>
              <a:buFont typeface="Space Grotesk"/>
              <a:buNone/>
              <a:defRPr sz="1000"/>
            </a:lvl6pPr>
            <a:lvl7pPr lvl="6">
              <a:lnSpc>
                <a:spcPct val="80000"/>
              </a:lnSpc>
              <a:spcBef>
                <a:spcPts val="0"/>
              </a:spcBef>
              <a:spcAft>
                <a:spcPts val="0"/>
              </a:spcAft>
              <a:buSzPts val="1000"/>
              <a:buFont typeface="Space Grotesk"/>
              <a:buNone/>
              <a:defRPr sz="1000"/>
            </a:lvl7pPr>
            <a:lvl8pPr lvl="7">
              <a:lnSpc>
                <a:spcPct val="80000"/>
              </a:lnSpc>
              <a:spcBef>
                <a:spcPts val="0"/>
              </a:spcBef>
              <a:spcAft>
                <a:spcPts val="0"/>
              </a:spcAft>
              <a:buSzPts val="1000"/>
              <a:buFont typeface="Space Grotesk"/>
              <a:buNone/>
              <a:defRPr sz="1000"/>
            </a:lvl8pPr>
            <a:lvl9pPr lvl="8">
              <a:lnSpc>
                <a:spcPct val="80000"/>
              </a:lnSpc>
              <a:spcBef>
                <a:spcPts val="0"/>
              </a:spcBef>
              <a:spcAft>
                <a:spcPts val="0"/>
              </a:spcAft>
              <a:buSzPts val="1000"/>
              <a:buFont typeface="Space Grotesk"/>
              <a:buNone/>
              <a:defRPr sz="1000"/>
            </a:lvl9pPr>
          </a:lstStyle>
          <a:p/>
        </p:txBody>
      </p:sp>
      <p:sp>
        <p:nvSpPr>
          <p:cNvPr id="291" name="Google Shape;291;p17"/>
          <p:cNvSpPr txBox="1"/>
          <p:nvPr>
            <p:ph idx="4" type="subTitle"/>
          </p:nvPr>
        </p:nvSpPr>
        <p:spPr>
          <a:xfrm>
            <a:off x="3135975" y="2493274"/>
            <a:ext cx="2781000" cy="3540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1500"/>
              <a:buFont typeface="Space Grotesk"/>
              <a:buNone/>
              <a:defRPr sz="1500">
                <a:highlight>
                  <a:schemeClr val="accent4"/>
                </a:highlight>
              </a:defRPr>
            </a:lvl1pPr>
            <a:lvl2pPr lvl="1">
              <a:lnSpc>
                <a:spcPct val="80000"/>
              </a:lnSpc>
              <a:spcBef>
                <a:spcPts val="0"/>
              </a:spcBef>
              <a:spcAft>
                <a:spcPts val="0"/>
              </a:spcAft>
              <a:buSzPts val="1500"/>
              <a:buFont typeface="Space Grotesk"/>
              <a:buNone/>
              <a:defRPr sz="1500">
                <a:highlight>
                  <a:schemeClr val="accent4"/>
                </a:highlight>
              </a:defRPr>
            </a:lvl2pPr>
            <a:lvl3pPr lvl="2">
              <a:lnSpc>
                <a:spcPct val="80000"/>
              </a:lnSpc>
              <a:spcBef>
                <a:spcPts val="0"/>
              </a:spcBef>
              <a:spcAft>
                <a:spcPts val="0"/>
              </a:spcAft>
              <a:buSzPts val="1500"/>
              <a:buFont typeface="Space Grotesk"/>
              <a:buNone/>
              <a:defRPr sz="1500">
                <a:highlight>
                  <a:schemeClr val="accent4"/>
                </a:highlight>
              </a:defRPr>
            </a:lvl3pPr>
            <a:lvl4pPr lvl="3">
              <a:lnSpc>
                <a:spcPct val="80000"/>
              </a:lnSpc>
              <a:spcBef>
                <a:spcPts val="0"/>
              </a:spcBef>
              <a:spcAft>
                <a:spcPts val="0"/>
              </a:spcAft>
              <a:buSzPts val="1500"/>
              <a:buFont typeface="Space Grotesk"/>
              <a:buNone/>
              <a:defRPr sz="1500">
                <a:highlight>
                  <a:schemeClr val="accent4"/>
                </a:highlight>
              </a:defRPr>
            </a:lvl4pPr>
            <a:lvl5pPr lvl="4">
              <a:lnSpc>
                <a:spcPct val="80000"/>
              </a:lnSpc>
              <a:spcBef>
                <a:spcPts val="0"/>
              </a:spcBef>
              <a:spcAft>
                <a:spcPts val="0"/>
              </a:spcAft>
              <a:buSzPts val="1500"/>
              <a:buFont typeface="Space Grotesk"/>
              <a:buNone/>
              <a:defRPr sz="1500">
                <a:highlight>
                  <a:schemeClr val="accent4"/>
                </a:highlight>
              </a:defRPr>
            </a:lvl5pPr>
            <a:lvl6pPr lvl="5">
              <a:lnSpc>
                <a:spcPct val="80000"/>
              </a:lnSpc>
              <a:spcBef>
                <a:spcPts val="0"/>
              </a:spcBef>
              <a:spcAft>
                <a:spcPts val="0"/>
              </a:spcAft>
              <a:buSzPts val="1500"/>
              <a:buFont typeface="Space Grotesk"/>
              <a:buNone/>
              <a:defRPr sz="1500">
                <a:highlight>
                  <a:schemeClr val="accent4"/>
                </a:highlight>
              </a:defRPr>
            </a:lvl6pPr>
            <a:lvl7pPr lvl="6">
              <a:lnSpc>
                <a:spcPct val="80000"/>
              </a:lnSpc>
              <a:spcBef>
                <a:spcPts val="0"/>
              </a:spcBef>
              <a:spcAft>
                <a:spcPts val="0"/>
              </a:spcAft>
              <a:buSzPts val="1500"/>
              <a:buFont typeface="Space Grotesk"/>
              <a:buNone/>
              <a:defRPr sz="1500">
                <a:highlight>
                  <a:schemeClr val="accent4"/>
                </a:highlight>
              </a:defRPr>
            </a:lvl7pPr>
            <a:lvl8pPr lvl="7">
              <a:lnSpc>
                <a:spcPct val="80000"/>
              </a:lnSpc>
              <a:spcBef>
                <a:spcPts val="0"/>
              </a:spcBef>
              <a:spcAft>
                <a:spcPts val="0"/>
              </a:spcAft>
              <a:buSzPts val="1500"/>
              <a:buFont typeface="Space Grotesk"/>
              <a:buNone/>
              <a:defRPr sz="1500">
                <a:highlight>
                  <a:schemeClr val="accent4"/>
                </a:highlight>
              </a:defRPr>
            </a:lvl8pPr>
            <a:lvl9pPr lvl="8">
              <a:lnSpc>
                <a:spcPct val="80000"/>
              </a:lnSpc>
              <a:spcBef>
                <a:spcPts val="0"/>
              </a:spcBef>
              <a:spcAft>
                <a:spcPts val="0"/>
              </a:spcAft>
              <a:buSzPts val="1500"/>
              <a:buFont typeface="Space Grotesk"/>
              <a:buNone/>
              <a:defRPr sz="1500">
                <a:highlight>
                  <a:schemeClr val="accent4"/>
                </a:highlight>
              </a:defRPr>
            </a:lvl9pPr>
          </a:lstStyle>
          <a:p/>
        </p:txBody>
      </p:sp>
      <p:sp>
        <p:nvSpPr>
          <p:cNvPr id="292" name="Google Shape;292;p17"/>
          <p:cNvSpPr txBox="1"/>
          <p:nvPr>
            <p:ph idx="5" type="subTitle"/>
          </p:nvPr>
        </p:nvSpPr>
        <p:spPr>
          <a:xfrm>
            <a:off x="3135975" y="4097621"/>
            <a:ext cx="2781000" cy="3540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1500"/>
              <a:buFont typeface="Space Grotesk"/>
              <a:buNone/>
              <a:defRPr sz="1500">
                <a:highlight>
                  <a:schemeClr val="accent5"/>
                </a:highlight>
              </a:defRPr>
            </a:lvl1pPr>
            <a:lvl2pPr lvl="1">
              <a:lnSpc>
                <a:spcPct val="80000"/>
              </a:lnSpc>
              <a:spcBef>
                <a:spcPts val="0"/>
              </a:spcBef>
              <a:spcAft>
                <a:spcPts val="0"/>
              </a:spcAft>
              <a:buSzPts val="1500"/>
              <a:buFont typeface="Space Grotesk"/>
              <a:buNone/>
              <a:defRPr sz="1500"/>
            </a:lvl2pPr>
            <a:lvl3pPr lvl="2">
              <a:lnSpc>
                <a:spcPct val="80000"/>
              </a:lnSpc>
              <a:spcBef>
                <a:spcPts val="0"/>
              </a:spcBef>
              <a:spcAft>
                <a:spcPts val="0"/>
              </a:spcAft>
              <a:buSzPts val="1500"/>
              <a:buFont typeface="Space Grotesk"/>
              <a:buNone/>
              <a:defRPr sz="1500"/>
            </a:lvl3pPr>
            <a:lvl4pPr lvl="3">
              <a:lnSpc>
                <a:spcPct val="80000"/>
              </a:lnSpc>
              <a:spcBef>
                <a:spcPts val="0"/>
              </a:spcBef>
              <a:spcAft>
                <a:spcPts val="0"/>
              </a:spcAft>
              <a:buSzPts val="1500"/>
              <a:buFont typeface="Space Grotesk"/>
              <a:buNone/>
              <a:defRPr sz="1500"/>
            </a:lvl4pPr>
            <a:lvl5pPr lvl="4">
              <a:lnSpc>
                <a:spcPct val="80000"/>
              </a:lnSpc>
              <a:spcBef>
                <a:spcPts val="0"/>
              </a:spcBef>
              <a:spcAft>
                <a:spcPts val="0"/>
              </a:spcAft>
              <a:buSzPts val="1500"/>
              <a:buFont typeface="Space Grotesk"/>
              <a:buNone/>
              <a:defRPr sz="1500"/>
            </a:lvl5pPr>
            <a:lvl6pPr lvl="5">
              <a:lnSpc>
                <a:spcPct val="80000"/>
              </a:lnSpc>
              <a:spcBef>
                <a:spcPts val="0"/>
              </a:spcBef>
              <a:spcAft>
                <a:spcPts val="0"/>
              </a:spcAft>
              <a:buSzPts val="1500"/>
              <a:buFont typeface="Space Grotesk"/>
              <a:buNone/>
              <a:defRPr sz="1500"/>
            </a:lvl6pPr>
            <a:lvl7pPr lvl="6">
              <a:lnSpc>
                <a:spcPct val="80000"/>
              </a:lnSpc>
              <a:spcBef>
                <a:spcPts val="0"/>
              </a:spcBef>
              <a:spcAft>
                <a:spcPts val="0"/>
              </a:spcAft>
              <a:buSzPts val="1500"/>
              <a:buFont typeface="Space Grotesk"/>
              <a:buNone/>
              <a:defRPr sz="1500"/>
            </a:lvl7pPr>
            <a:lvl8pPr lvl="7">
              <a:lnSpc>
                <a:spcPct val="80000"/>
              </a:lnSpc>
              <a:spcBef>
                <a:spcPts val="0"/>
              </a:spcBef>
              <a:spcAft>
                <a:spcPts val="0"/>
              </a:spcAft>
              <a:buSzPts val="1500"/>
              <a:buFont typeface="Space Grotesk"/>
              <a:buNone/>
              <a:defRPr sz="1500"/>
            </a:lvl8pPr>
            <a:lvl9pPr lvl="8">
              <a:lnSpc>
                <a:spcPct val="80000"/>
              </a:lnSpc>
              <a:spcBef>
                <a:spcPts val="0"/>
              </a:spcBef>
              <a:spcAft>
                <a:spcPts val="0"/>
              </a:spcAft>
              <a:buSzPts val="1500"/>
              <a:buFont typeface="Space Grotesk"/>
              <a:buNone/>
              <a:defRPr sz="1500"/>
            </a:lvl9pPr>
          </a:lstStyle>
          <a:p/>
        </p:txBody>
      </p:sp>
      <p:sp>
        <p:nvSpPr>
          <p:cNvPr id="293" name="Google Shape;293;p17"/>
          <p:cNvSpPr txBox="1"/>
          <p:nvPr>
            <p:ph type="title"/>
          </p:nvPr>
        </p:nvSpPr>
        <p:spPr>
          <a:xfrm>
            <a:off x="237641" y="203879"/>
            <a:ext cx="6480300" cy="212400"/>
          </a:xfrm>
          <a:prstGeom prst="rect">
            <a:avLst/>
          </a:prstGeom>
        </p:spPr>
        <p:txBody>
          <a:bodyPr anchorCtr="0" anchor="t" bIns="0" lIns="0" spcFirstLastPara="1" rIns="0" wrap="square" tIns="0">
            <a:spAutoFit/>
          </a:bodyPr>
          <a:lstStyle>
            <a:lvl1pPr lvl="0">
              <a:spcBef>
                <a:spcPts val="0"/>
              </a:spcBef>
              <a:spcAft>
                <a:spcPts val="0"/>
              </a:spcAft>
              <a:buSzPts val="2800"/>
              <a:buNone/>
              <a:defRPr sz="1500"/>
            </a:lvl1pPr>
            <a:lvl2pPr lvl="1">
              <a:lnSpc>
                <a:spcPct val="115000"/>
              </a:lnSpc>
              <a:spcBef>
                <a:spcPts val="0"/>
              </a:spcBef>
              <a:spcAft>
                <a:spcPts val="0"/>
              </a:spcAft>
              <a:buSzPts val="2800"/>
              <a:buNone/>
              <a:defRPr sz="3000">
                <a:latin typeface="Arial"/>
                <a:ea typeface="Arial"/>
                <a:cs typeface="Arial"/>
                <a:sym typeface="Arial"/>
              </a:defRPr>
            </a:lvl2pPr>
            <a:lvl3pPr lvl="2">
              <a:lnSpc>
                <a:spcPct val="115000"/>
              </a:lnSpc>
              <a:spcBef>
                <a:spcPts val="0"/>
              </a:spcBef>
              <a:spcAft>
                <a:spcPts val="0"/>
              </a:spcAft>
              <a:buSzPts val="2800"/>
              <a:buNone/>
              <a:defRPr sz="3000">
                <a:latin typeface="Arial"/>
                <a:ea typeface="Arial"/>
                <a:cs typeface="Arial"/>
                <a:sym typeface="Arial"/>
              </a:defRPr>
            </a:lvl3pPr>
            <a:lvl4pPr lvl="3">
              <a:lnSpc>
                <a:spcPct val="115000"/>
              </a:lnSpc>
              <a:spcBef>
                <a:spcPts val="0"/>
              </a:spcBef>
              <a:spcAft>
                <a:spcPts val="0"/>
              </a:spcAft>
              <a:buSzPts val="2800"/>
              <a:buNone/>
              <a:defRPr sz="3000">
                <a:latin typeface="Arial"/>
                <a:ea typeface="Arial"/>
                <a:cs typeface="Arial"/>
                <a:sym typeface="Arial"/>
              </a:defRPr>
            </a:lvl4pPr>
            <a:lvl5pPr lvl="4">
              <a:lnSpc>
                <a:spcPct val="115000"/>
              </a:lnSpc>
              <a:spcBef>
                <a:spcPts val="0"/>
              </a:spcBef>
              <a:spcAft>
                <a:spcPts val="0"/>
              </a:spcAft>
              <a:buSzPts val="2800"/>
              <a:buNone/>
              <a:defRPr sz="3000">
                <a:latin typeface="Arial"/>
                <a:ea typeface="Arial"/>
                <a:cs typeface="Arial"/>
                <a:sym typeface="Arial"/>
              </a:defRPr>
            </a:lvl5pPr>
            <a:lvl6pPr lvl="5">
              <a:lnSpc>
                <a:spcPct val="115000"/>
              </a:lnSpc>
              <a:spcBef>
                <a:spcPts val="0"/>
              </a:spcBef>
              <a:spcAft>
                <a:spcPts val="0"/>
              </a:spcAft>
              <a:buSzPts val="2800"/>
              <a:buNone/>
              <a:defRPr sz="3000">
                <a:latin typeface="Arial"/>
                <a:ea typeface="Arial"/>
                <a:cs typeface="Arial"/>
                <a:sym typeface="Arial"/>
              </a:defRPr>
            </a:lvl6pPr>
            <a:lvl7pPr lvl="6">
              <a:lnSpc>
                <a:spcPct val="115000"/>
              </a:lnSpc>
              <a:spcBef>
                <a:spcPts val="0"/>
              </a:spcBef>
              <a:spcAft>
                <a:spcPts val="0"/>
              </a:spcAft>
              <a:buSzPts val="2800"/>
              <a:buNone/>
              <a:defRPr sz="3000">
                <a:latin typeface="Arial"/>
                <a:ea typeface="Arial"/>
                <a:cs typeface="Arial"/>
                <a:sym typeface="Arial"/>
              </a:defRPr>
            </a:lvl7pPr>
            <a:lvl8pPr lvl="7">
              <a:lnSpc>
                <a:spcPct val="115000"/>
              </a:lnSpc>
              <a:spcBef>
                <a:spcPts val="0"/>
              </a:spcBef>
              <a:spcAft>
                <a:spcPts val="0"/>
              </a:spcAft>
              <a:buSzPts val="2800"/>
              <a:buNone/>
              <a:defRPr sz="3000">
                <a:latin typeface="Arial"/>
                <a:ea typeface="Arial"/>
                <a:cs typeface="Arial"/>
                <a:sym typeface="Arial"/>
              </a:defRPr>
            </a:lvl8pPr>
            <a:lvl9pPr lvl="8">
              <a:lnSpc>
                <a:spcPct val="115000"/>
              </a:lnSpc>
              <a:spcBef>
                <a:spcPts val="0"/>
              </a:spcBef>
              <a:spcAft>
                <a:spcPts val="0"/>
              </a:spcAft>
              <a:buSzPts val="2800"/>
              <a:buNone/>
              <a:defRPr sz="3000">
                <a:latin typeface="Arial"/>
                <a:ea typeface="Arial"/>
                <a:cs typeface="Arial"/>
                <a:sym typeface="Arial"/>
              </a:defRPr>
            </a:lvl9pPr>
          </a:lstStyle>
          <a:p/>
        </p:txBody>
      </p:sp>
      <p:sp>
        <p:nvSpPr>
          <p:cNvPr id="294" name="Google Shape;294;p17"/>
          <p:cNvSpPr txBox="1"/>
          <p:nvPr>
            <p:ph idx="6" type="subTitle"/>
          </p:nvPr>
        </p:nvSpPr>
        <p:spPr>
          <a:xfrm>
            <a:off x="246850" y="3513916"/>
            <a:ext cx="2793000" cy="1815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1pPr>
            <a:lvl2pPr lvl="1">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2pPr>
            <a:lvl3pPr lvl="2">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3pPr>
            <a:lvl4pPr lvl="3">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4pPr>
            <a:lvl5pPr lvl="4">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5pPr>
            <a:lvl6pPr lvl="5">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6pPr>
            <a:lvl7pPr lvl="6">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7pPr>
            <a:lvl8pPr lvl="7">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8pPr>
            <a:lvl9pPr lvl="8">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9pPr>
          </a:lstStyle>
          <a:p/>
        </p:txBody>
      </p:sp>
      <p:sp>
        <p:nvSpPr>
          <p:cNvPr id="295" name="Google Shape;295;p17"/>
          <p:cNvSpPr txBox="1"/>
          <p:nvPr>
            <p:ph idx="7" type="subTitle"/>
          </p:nvPr>
        </p:nvSpPr>
        <p:spPr>
          <a:xfrm>
            <a:off x="246850" y="3676931"/>
            <a:ext cx="2695800" cy="1815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1000"/>
              <a:buFont typeface="Space Grotesk"/>
              <a:buNone/>
              <a:defRPr sz="1000"/>
            </a:lvl1pPr>
            <a:lvl2pPr lvl="1">
              <a:lnSpc>
                <a:spcPct val="80000"/>
              </a:lnSpc>
              <a:spcBef>
                <a:spcPts val="0"/>
              </a:spcBef>
              <a:spcAft>
                <a:spcPts val="0"/>
              </a:spcAft>
              <a:buSzPts val="1000"/>
              <a:buFont typeface="Space Grotesk"/>
              <a:buNone/>
              <a:defRPr sz="1000"/>
            </a:lvl2pPr>
            <a:lvl3pPr lvl="2">
              <a:lnSpc>
                <a:spcPct val="80000"/>
              </a:lnSpc>
              <a:spcBef>
                <a:spcPts val="0"/>
              </a:spcBef>
              <a:spcAft>
                <a:spcPts val="0"/>
              </a:spcAft>
              <a:buSzPts val="1000"/>
              <a:buFont typeface="Space Grotesk"/>
              <a:buNone/>
              <a:defRPr sz="1000"/>
            </a:lvl3pPr>
            <a:lvl4pPr lvl="3">
              <a:lnSpc>
                <a:spcPct val="80000"/>
              </a:lnSpc>
              <a:spcBef>
                <a:spcPts val="0"/>
              </a:spcBef>
              <a:spcAft>
                <a:spcPts val="0"/>
              </a:spcAft>
              <a:buSzPts val="1000"/>
              <a:buFont typeface="Space Grotesk"/>
              <a:buNone/>
              <a:defRPr sz="1000"/>
            </a:lvl4pPr>
            <a:lvl5pPr lvl="4">
              <a:lnSpc>
                <a:spcPct val="80000"/>
              </a:lnSpc>
              <a:spcBef>
                <a:spcPts val="0"/>
              </a:spcBef>
              <a:spcAft>
                <a:spcPts val="0"/>
              </a:spcAft>
              <a:buSzPts val="1000"/>
              <a:buFont typeface="Space Grotesk"/>
              <a:buNone/>
              <a:defRPr sz="1000"/>
            </a:lvl5pPr>
            <a:lvl6pPr lvl="5">
              <a:lnSpc>
                <a:spcPct val="80000"/>
              </a:lnSpc>
              <a:spcBef>
                <a:spcPts val="0"/>
              </a:spcBef>
              <a:spcAft>
                <a:spcPts val="0"/>
              </a:spcAft>
              <a:buSzPts val="1000"/>
              <a:buFont typeface="Space Grotesk"/>
              <a:buNone/>
              <a:defRPr sz="1000"/>
            </a:lvl6pPr>
            <a:lvl7pPr lvl="6">
              <a:lnSpc>
                <a:spcPct val="80000"/>
              </a:lnSpc>
              <a:spcBef>
                <a:spcPts val="0"/>
              </a:spcBef>
              <a:spcAft>
                <a:spcPts val="0"/>
              </a:spcAft>
              <a:buSzPts val="1000"/>
              <a:buFont typeface="Space Grotesk"/>
              <a:buNone/>
              <a:defRPr sz="1000"/>
            </a:lvl7pPr>
            <a:lvl8pPr lvl="7">
              <a:lnSpc>
                <a:spcPct val="80000"/>
              </a:lnSpc>
              <a:spcBef>
                <a:spcPts val="0"/>
              </a:spcBef>
              <a:spcAft>
                <a:spcPts val="0"/>
              </a:spcAft>
              <a:buSzPts val="1000"/>
              <a:buFont typeface="Space Grotesk"/>
              <a:buNone/>
              <a:defRPr sz="1000"/>
            </a:lvl8pPr>
            <a:lvl9pPr lvl="8">
              <a:lnSpc>
                <a:spcPct val="80000"/>
              </a:lnSpc>
              <a:spcBef>
                <a:spcPts val="0"/>
              </a:spcBef>
              <a:spcAft>
                <a:spcPts val="0"/>
              </a:spcAft>
              <a:buSzPts val="1000"/>
              <a:buFont typeface="Space Grotesk"/>
              <a:buNone/>
              <a:defRPr sz="1000"/>
            </a:lvl9pPr>
          </a:lstStyle>
          <a:p/>
        </p:txBody>
      </p:sp>
      <p:sp>
        <p:nvSpPr>
          <p:cNvPr id="296" name="Google Shape;296;p17"/>
          <p:cNvSpPr txBox="1"/>
          <p:nvPr>
            <p:ph idx="8" type="subTitle"/>
          </p:nvPr>
        </p:nvSpPr>
        <p:spPr>
          <a:xfrm>
            <a:off x="246850" y="4098291"/>
            <a:ext cx="2793000" cy="1815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1pPr>
            <a:lvl2pPr lvl="1">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2pPr>
            <a:lvl3pPr lvl="2">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3pPr>
            <a:lvl4pPr lvl="3">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4pPr>
            <a:lvl5pPr lvl="4">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5pPr>
            <a:lvl6pPr lvl="5">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6pPr>
            <a:lvl7pPr lvl="6">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7pPr>
            <a:lvl8pPr lvl="7">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8pPr>
            <a:lvl9pPr lvl="8">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9pPr>
          </a:lstStyle>
          <a:p/>
        </p:txBody>
      </p:sp>
      <p:sp>
        <p:nvSpPr>
          <p:cNvPr id="297" name="Google Shape;297;p17"/>
          <p:cNvSpPr txBox="1"/>
          <p:nvPr>
            <p:ph idx="9" type="subTitle"/>
          </p:nvPr>
        </p:nvSpPr>
        <p:spPr>
          <a:xfrm>
            <a:off x="246850" y="4261306"/>
            <a:ext cx="2695800" cy="1815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1000"/>
              <a:buFont typeface="Space Grotesk"/>
              <a:buNone/>
              <a:defRPr sz="1000"/>
            </a:lvl1pPr>
            <a:lvl2pPr lvl="1">
              <a:lnSpc>
                <a:spcPct val="80000"/>
              </a:lnSpc>
              <a:spcBef>
                <a:spcPts val="0"/>
              </a:spcBef>
              <a:spcAft>
                <a:spcPts val="0"/>
              </a:spcAft>
              <a:buSzPts val="1000"/>
              <a:buFont typeface="Space Grotesk"/>
              <a:buNone/>
              <a:defRPr sz="1000"/>
            </a:lvl2pPr>
            <a:lvl3pPr lvl="2">
              <a:lnSpc>
                <a:spcPct val="80000"/>
              </a:lnSpc>
              <a:spcBef>
                <a:spcPts val="0"/>
              </a:spcBef>
              <a:spcAft>
                <a:spcPts val="0"/>
              </a:spcAft>
              <a:buSzPts val="1000"/>
              <a:buFont typeface="Space Grotesk"/>
              <a:buNone/>
              <a:defRPr sz="1000"/>
            </a:lvl3pPr>
            <a:lvl4pPr lvl="3">
              <a:lnSpc>
                <a:spcPct val="80000"/>
              </a:lnSpc>
              <a:spcBef>
                <a:spcPts val="0"/>
              </a:spcBef>
              <a:spcAft>
                <a:spcPts val="0"/>
              </a:spcAft>
              <a:buSzPts val="1000"/>
              <a:buFont typeface="Space Grotesk"/>
              <a:buNone/>
              <a:defRPr sz="1000"/>
            </a:lvl4pPr>
            <a:lvl5pPr lvl="4">
              <a:lnSpc>
                <a:spcPct val="80000"/>
              </a:lnSpc>
              <a:spcBef>
                <a:spcPts val="0"/>
              </a:spcBef>
              <a:spcAft>
                <a:spcPts val="0"/>
              </a:spcAft>
              <a:buSzPts val="1000"/>
              <a:buFont typeface="Space Grotesk"/>
              <a:buNone/>
              <a:defRPr sz="1000"/>
            </a:lvl5pPr>
            <a:lvl6pPr lvl="5">
              <a:lnSpc>
                <a:spcPct val="80000"/>
              </a:lnSpc>
              <a:spcBef>
                <a:spcPts val="0"/>
              </a:spcBef>
              <a:spcAft>
                <a:spcPts val="0"/>
              </a:spcAft>
              <a:buSzPts val="1000"/>
              <a:buFont typeface="Space Grotesk"/>
              <a:buNone/>
              <a:defRPr sz="1000"/>
            </a:lvl6pPr>
            <a:lvl7pPr lvl="6">
              <a:lnSpc>
                <a:spcPct val="80000"/>
              </a:lnSpc>
              <a:spcBef>
                <a:spcPts val="0"/>
              </a:spcBef>
              <a:spcAft>
                <a:spcPts val="0"/>
              </a:spcAft>
              <a:buSzPts val="1000"/>
              <a:buFont typeface="Space Grotesk"/>
              <a:buNone/>
              <a:defRPr sz="1000"/>
            </a:lvl7pPr>
            <a:lvl8pPr lvl="7">
              <a:lnSpc>
                <a:spcPct val="80000"/>
              </a:lnSpc>
              <a:spcBef>
                <a:spcPts val="0"/>
              </a:spcBef>
              <a:spcAft>
                <a:spcPts val="0"/>
              </a:spcAft>
              <a:buSzPts val="1000"/>
              <a:buFont typeface="Space Grotesk"/>
              <a:buNone/>
              <a:defRPr sz="1000"/>
            </a:lvl8pPr>
            <a:lvl9pPr lvl="8">
              <a:lnSpc>
                <a:spcPct val="80000"/>
              </a:lnSpc>
              <a:spcBef>
                <a:spcPts val="0"/>
              </a:spcBef>
              <a:spcAft>
                <a:spcPts val="0"/>
              </a:spcAft>
              <a:buSzPts val="1000"/>
              <a:buFont typeface="Space Grotesk"/>
              <a:buNone/>
              <a:defRPr sz="1000"/>
            </a:lvl9pPr>
          </a:lstStyle>
          <a:p/>
        </p:txBody>
      </p:sp>
      <p:sp>
        <p:nvSpPr>
          <p:cNvPr id="298" name="Google Shape;298;p17"/>
          <p:cNvSpPr txBox="1"/>
          <p:nvPr>
            <p:ph idx="13" type="subTitle"/>
          </p:nvPr>
        </p:nvSpPr>
        <p:spPr>
          <a:xfrm>
            <a:off x="3135975" y="2938475"/>
            <a:ext cx="2793000" cy="1815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1pPr>
            <a:lvl2pPr lvl="1">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2pPr>
            <a:lvl3pPr lvl="2">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3pPr>
            <a:lvl4pPr lvl="3">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4pPr>
            <a:lvl5pPr lvl="4">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5pPr>
            <a:lvl6pPr lvl="5">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6pPr>
            <a:lvl7pPr lvl="6">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7pPr>
            <a:lvl8pPr lvl="7">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8pPr>
            <a:lvl9pPr lvl="8">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9pPr>
          </a:lstStyle>
          <a:p/>
        </p:txBody>
      </p:sp>
      <p:sp>
        <p:nvSpPr>
          <p:cNvPr id="299" name="Google Shape;299;p17"/>
          <p:cNvSpPr txBox="1"/>
          <p:nvPr>
            <p:ph idx="14" type="subTitle"/>
          </p:nvPr>
        </p:nvSpPr>
        <p:spPr>
          <a:xfrm>
            <a:off x="3135975" y="3101490"/>
            <a:ext cx="2695800" cy="1815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1000"/>
              <a:buFont typeface="Space Grotesk"/>
              <a:buNone/>
              <a:defRPr sz="1000"/>
            </a:lvl1pPr>
            <a:lvl2pPr lvl="1">
              <a:lnSpc>
                <a:spcPct val="80000"/>
              </a:lnSpc>
              <a:spcBef>
                <a:spcPts val="0"/>
              </a:spcBef>
              <a:spcAft>
                <a:spcPts val="0"/>
              </a:spcAft>
              <a:buSzPts val="1000"/>
              <a:buFont typeface="Space Grotesk"/>
              <a:buNone/>
              <a:defRPr sz="1000"/>
            </a:lvl2pPr>
            <a:lvl3pPr lvl="2">
              <a:lnSpc>
                <a:spcPct val="80000"/>
              </a:lnSpc>
              <a:spcBef>
                <a:spcPts val="0"/>
              </a:spcBef>
              <a:spcAft>
                <a:spcPts val="0"/>
              </a:spcAft>
              <a:buSzPts val="1000"/>
              <a:buFont typeface="Space Grotesk"/>
              <a:buNone/>
              <a:defRPr sz="1000"/>
            </a:lvl3pPr>
            <a:lvl4pPr lvl="3">
              <a:lnSpc>
                <a:spcPct val="80000"/>
              </a:lnSpc>
              <a:spcBef>
                <a:spcPts val="0"/>
              </a:spcBef>
              <a:spcAft>
                <a:spcPts val="0"/>
              </a:spcAft>
              <a:buSzPts val="1000"/>
              <a:buFont typeface="Space Grotesk"/>
              <a:buNone/>
              <a:defRPr sz="1000"/>
            </a:lvl4pPr>
            <a:lvl5pPr lvl="4">
              <a:lnSpc>
                <a:spcPct val="80000"/>
              </a:lnSpc>
              <a:spcBef>
                <a:spcPts val="0"/>
              </a:spcBef>
              <a:spcAft>
                <a:spcPts val="0"/>
              </a:spcAft>
              <a:buSzPts val="1000"/>
              <a:buFont typeface="Space Grotesk"/>
              <a:buNone/>
              <a:defRPr sz="1000"/>
            </a:lvl5pPr>
            <a:lvl6pPr lvl="5">
              <a:lnSpc>
                <a:spcPct val="80000"/>
              </a:lnSpc>
              <a:spcBef>
                <a:spcPts val="0"/>
              </a:spcBef>
              <a:spcAft>
                <a:spcPts val="0"/>
              </a:spcAft>
              <a:buSzPts val="1000"/>
              <a:buFont typeface="Space Grotesk"/>
              <a:buNone/>
              <a:defRPr sz="1000"/>
            </a:lvl6pPr>
            <a:lvl7pPr lvl="6">
              <a:lnSpc>
                <a:spcPct val="80000"/>
              </a:lnSpc>
              <a:spcBef>
                <a:spcPts val="0"/>
              </a:spcBef>
              <a:spcAft>
                <a:spcPts val="0"/>
              </a:spcAft>
              <a:buSzPts val="1000"/>
              <a:buFont typeface="Space Grotesk"/>
              <a:buNone/>
              <a:defRPr sz="1000"/>
            </a:lvl7pPr>
            <a:lvl8pPr lvl="7">
              <a:lnSpc>
                <a:spcPct val="80000"/>
              </a:lnSpc>
              <a:spcBef>
                <a:spcPts val="0"/>
              </a:spcBef>
              <a:spcAft>
                <a:spcPts val="0"/>
              </a:spcAft>
              <a:buSzPts val="1000"/>
              <a:buFont typeface="Space Grotesk"/>
              <a:buNone/>
              <a:defRPr sz="1000"/>
            </a:lvl8pPr>
            <a:lvl9pPr lvl="8">
              <a:lnSpc>
                <a:spcPct val="80000"/>
              </a:lnSpc>
              <a:spcBef>
                <a:spcPts val="0"/>
              </a:spcBef>
              <a:spcAft>
                <a:spcPts val="0"/>
              </a:spcAft>
              <a:buSzPts val="1000"/>
              <a:buFont typeface="Space Grotesk"/>
              <a:buNone/>
              <a:defRPr sz="1000"/>
            </a:lvl9pPr>
          </a:lstStyle>
          <a:p/>
        </p:txBody>
      </p:sp>
      <p:sp>
        <p:nvSpPr>
          <p:cNvPr id="300" name="Google Shape;300;p17"/>
          <p:cNvSpPr txBox="1"/>
          <p:nvPr>
            <p:ph idx="15" type="subTitle"/>
          </p:nvPr>
        </p:nvSpPr>
        <p:spPr>
          <a:xfrm>
            <a:off x="3135975" y="3513916"/>
            <a:ext cx="2793000" cy="1815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1pPr>
            <a:lvl2pPr lvl="1">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2pPr>
            <a:lvl3pPr lvl="2">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3pPr>
            <a:lvl4pPr lvl="3">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4pPr>
            <a:lvl5pPr lvl="4">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5pPr>
            <a:lvl6pPr lvl="5">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6pPr>
            <a:lvl7pPr lvl="6">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7pPr>
            <a:lvl8pPr lvl="7">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8pPr>
            <a:lvl9pPr lvl="8">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9pPr>
          </a:lstStyle>
          <a:p/>
        </p:txBody>
      </p:sp>
      <p:sp>
        <p:nvSpPr>
          <p:cNvPr id="301" name="Google Shape;301;p17"/>
          <p:cNvSpPr txBox="1"/>
          <p:nvPr>
            <p:ph idx="16" type="subTitle"/>
          </p:nvPr>
        </p:nvSpPr>
        <p:spPr>
          <a:xfrm>
            <a:off x="3135975" y="3676931"/>
            <a:ext cx="2695800" cy="1815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1000"/>
              <a:buFont typeface="Space Grotesk"/>
              <a:buNone/>
              <a:defRPr sz="1000"/>
            </a:lvl1pPr>
            <a:lvl2pPr lvl="1">
              <a:lnSpc>
                <a:spcPct val="80000"/>
              </a:lnSpc>
              <a:spcBef>
                <a:spcPts val="0"/>
              </a:spcBef>
              <a:spcAft>
                <a:spcPts val="0"/>
              </a:spcAft>
              <a:buSzPts val="1000"/>
              <a:buFont typeface="Space Grotesk"/>
              <a:buNone/>
              <a:defRPr sz="1000"/>
            </a:lvl2pPr>
            <a:lvl3pPr lvl="2">
              <a:lnSpc>
                <a:spcPct val="80000"/>
              </a:lnSpc>
              <a:spcBef>
                <a:spcPts val="0"/>
              </a:spcBef>
              <a:spcAft>
                <a:spcPts val="0"/>
              </a:spcAft>
              <a:buSzPts val="1000"/>
              <a:buFont typeface="Space Grotesk"/>
              <a:buNone/>
              <a:defRPr sz="1000"/>
            </a:lvl3pPr>
            <a:lvl4pPr lvl="3">
              <a:lnSpc>
                <a:spcPct val="80000"/>
              </a:lnSpc>
              <a:spcBef>
                <a:spcPts val="0"/>
              </a:spcBef>
              <a:spcAft>
                <a:spcPts val="0"/>
              </a:spcAft>
              <a:buSzPts val="1000"/>
              <a:buFont typeface="Space Grotesk"/>
              <a:buNone/>
              <a:defRPr sz="1000"/>
            </a:lvl4pPr>
            <a:lvl5pPr lvl="4">
              <a:lnSpc>
                <a:spcPct val="80000"/>
              </a:lnSpc>
              <a:spcBef>
                <a:spcPts val="0"/>
              </a:spcBef>
              <a:spcAft>
                <a:spcPts val="0"/>
              </a:spcAft>
              <a:buSzPts val="1000"/>
              <a:buFont typeface="Space Grotesk"/>
              <a:buNone/>
              <a:defRPr sz="1000"/>
            </a:lvl5pPr>
            <a:lvl6pPr lvl="5">
              <a:lnSpc>
                <a:spcPct val="80000"/>
              </a:lnSpc>
              <a:spcBef>
                <a:spcPts val="0"/>
              </a:spcBef>
              <a:spcAft>
                <a:spcPts val="0"/>
              </a:spcAft>
              <a:buSzPts val="1000"/>
              <a:buFont typeface="Space Grotesk"/>
              <a:buNone/>
              <a:defRPr sz="1000"/>
            </a:lvl6pPr>
            <a:lvl7pPr lvl="6">
              <a:lnSpc>
                <a:spcPct val="80000"/>
              </a:lnSpc>
              <a:spcBef>
                <a:spcPts val="0"/>
              </a:spcBef>
              <a:spcAft>
                <a:spcPts val="0"/>
              </a:spcAft>
              <a:buSzPts val="1000"/>
              <a:buFont typeface="Space Grotesk"/>
              <a:buNone/>
              <a:defRPr sz="1000"/>
            </a:lvl7pPr>
            <a:lvl8pPr lvl="7">
              <a:lnSpc>
                <a:spcPct val="80000"/>
              </a:lnSpc>
              <a:spcBef>
                <a:spcPts val="0"/>
              </a:spcBef>
              <a:spcAft>
                <a:spcPts val="0"/>
              </a:spcAft>
              <a:buSzPts val="1000"/>
              <a:buFont typeface="Space Grotesk"/>
              <a:buNone/>
              <a:defRPr sz="1000"/>
            </a:lvl8pPr>
            <a:lvl9pPr lvl="8">
              <a:lnSpc>
                <a:spcPct val="80000"/>
              </a:lnSpc>
              <a:spcBef>
                <a:spcPts val="0"/>
              </a:spcBef>
              <a:spcAft>
                <a:spcPts val="0"/>
              </a:spcAft>
              <a:buSzPts val="1000"/>
              <a:buFont typeface="Space Grotesk"/>
              <a:buNone/>
              <a:defRPr sz="1000"/>
            </a:lvl9pPr>
          </a:lstStyle>
          <a:p/>
        </p:txBody>
      </p:sp>
      <p:sp>
        <p:nvSpPr>
          <p:cNvPr id="302" name="Google Shape;302;p17"/>
          <p:cNvSpPr txBox="1"/>
          <p:nvPr>
            <p:ph idx="17" type="subTitle"/>
          </p:nvPr>
        </p:nvSpPr>
        <p:spPr>
          <a:xfrm>
            <a:off x="3135975" y="4546391"/>
            <a:ext cx="2793000" cy="1815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1pPr>
            <a:lvl2pPr lvl="1">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2pPr>
            <a:lvl3pPr lvl="2">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3pPr>
            <a:lvl4pPr lvl="3">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4pPr>
            <a:lvl5pPr lvl="4">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5pPr>
            <a:lvl6pPr lvl="5">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6pPr>
            <a:lvl7pPr lvl="6">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7pPr>
            <a:lvl8pPr lvl="7">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8pPr>
            <a:lvl9pPr lvl="8">
              <a:lnSpc>
                <a:spcPct val="80000"/>
              </a:lnSpc>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9pPr>
          </a:lstStyle>
          <a:p/>
        </p:txBody>
      </p:sp>
      <p:sp>
        <p:nvSpPr>
          <p:cNvPr id="303" name="Google Shape;303;p17"/>
          <p:cNvSpPr txBox="1"/>
          <p:nvPr>
            <p:ph idx="18" type="subTitle"/>
          </p:nvPr>
        </p:nvSpPr>
        <p:spPr>
          <a:xfrm>
            <a:off x="3135975" y="4709406"/>
            <a:ext cx="2695800" cy="1815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1000"/>
              <a:buFont typeface="Space Grotesk"/>
              <a:buNone/>
              <a:defRPr sz="1000"/>
            </a:lvl1pPr>
            <a:lvl2pPr lvl="1">
              <a:lnSpc>
                <a:spcPct val="80000"/>
              </a:lnSpc>
              <a:spcBef>
                <a:spcPts val="0"/>
              </a:spcBef>
              <a:spcAft>
                <a:spcPts val="0"/>
              </a:spcAft>
              <a:buSzPts val="1000"/>
              <a:buFont typeface="Space Grotesk"/>
              <a:buNone/>
              <a:defRPr sz="1000"/>
            </a:lvl2pPr>
            <a:lvl3pPr lvl="2">
              <a:lnSpc>
                <a:spcPct val="80000"/>
              </a:lnSpc>
              <a:spcBef>
                <a:spcPts val="0"/>
              </a:spcBef>
              <a:spcAft>
                <a:spcPts val="0"/>
              </a:spcAft>
              <a:buSzPts val="1000"/>
              <a:buFont typeface="Space Grotesk"/>
              <a:buNone/>
              <a:defRPr sz="1000"/>
            </a:lvl3pPr>
            <a:lvl4pPr lvl="3">
              <a:lnSpc>
                <a:spcPct val="80000"/>
              </a:lnSpc>
              <a:spcBef>
                <a:spcPts val="0"/>
              </a:spcBef>
              <a:spcAft>
                <a:spcPts val="0"/>
              </a:spcAft>
              <a:buSzPts val="1000"/>
              <a:buFont typeface="Space Grotesk"/>
              <a:buNone/>
              <a:defRPr sz="1000"/>
            </a:lvl4pPr>
            <a:lvl5pPr lvl="4">
              <a:lnSpc>
                <a:spcPct val="80000"/>
              </a:lnSpc>
              <a:spcBef>
                <a:spcPts val="0"/>
              </a:spcBef>
              <a:spcAft>
                <a:spcPts val="0"/>
              </a:spcAft>
              <a:buSzPts val="1000"/>
              <a:buFont typeface="Space Grotesk"/>
              <a:buNone/>
              <a:defRPr sz="1000"/>
            </a:lvl5pPr>
            <a:lvl6pPr lvl="5">
              <a:lnSpc>
                <a:spcPct val="80000"/>
              </a:lnSpc>
              <a:spcBef>
                <a:spcPts val="0"/>
              </a:spcBef>
              <a:spcAft>
                <a:spcPts val="0"/>
              </a:spcAft>
              <a:buSzPts val="1000"/>
              <a:buFont typeface="Space Grotesk"/>
              <a:buNone/>
              <a:defRPr sz="1000"/>
            </a:lvl6pPr>
            <a:lvl7pPr lvl="6">
              <a:lnSpc>
                <a:spcPct val="80000"/>
              </a:lnSpc>
              <a:spcBef>
                <a:spcPts val="0"/>
              </a:spcBef>
              <a:spcAft>
                <a:spcPts val="0"/>
              </a:spcAft>
              <a:buSzPts val="1000"/>
              <a:buFont typeface="Space Grotesk"/>
              <a:buNone/>
              <a:defRPr sz="1000"/>
            </a:lvl7pPr>
            <a:lvl8pPr lvl="7">
              <a:lnSpc>
                <a:spcPct val="80000"/>
              </a:lnSpc>
              <a:spcBef>
                <a:spcPts val="0"/>
              </a:spcBef>
              <a:spcAft>
                <a:spcPts val="0"/>
              </a:spcAft>
              <a:buSzPts val="1000"/>
              <a:buFont typeface="Space Grotesk"/>
              <a:buNone/>
              <a:defRPr sz="1000"/>
            </a:lvl8pPr>
            <a:lvl9pPr lvl="8">
              <a:lnSpc>
                <a:spcPct val="80000"/>
              </a:lnSpc>
              <a:spcBef>
                <a:spcPts val="0"/>
              </a:spcBef>
              <a:spcAft>
                <a:spcPts val="0"/>
              </a:spcAft>
              <a:buSzPts val="1000"/>
              <a:buFont typeface="Space Grotesk"/>
              <a:buNone/>
              <a:defRPr sz="1000"/>
            </a:lvl9pPr>
          </a:lstStyle>
          <a:p/>
        </p:txBody>
      </p:sp>
    </p:spTree>
  </p:cSld>
  <p:clrMapOvr>
    <a:masterClrMapping/>
  </p:clrMapOvr>
  <p:extLst>
    <p:ext uri="{DCECCB84-F9BA-43D5-87BE-67443E8EF086}">
      <p15:sldGuideLst>
        <p15:guide id="1" orient="horz" pos="468">
          <p15:clr>
            <a:srgbClr val="E46962"/>
          </p15:clr>
        </p15:guide>
        <p15:guide id="2" orient="horz" pos="3081">
          <p15:clr>
            <a:srgbClr val="E46962"/>
          </p15:clr>
        </p15:guide>
        <p15:guide id="3" pos="454">
          <p15:clr>
            <a:srgbClr val="E46962"/>
          </p15:clr>
        </p15:guide>
        <p15:guide id="4" pos="5601">
          <p15:clr>
            <a:srgbClr val="E46962"/>
          </p15:clr>
        </p15:guide>
        <p15:guide id="5" pos="5292">
          <p15:clr>
            <a:srgbClr val="E46962"/>
          </p15:clr>
        </p15:guide>
        <p15:guide id="6" pos="159">
          <p15:clr>
            <a:srgbClr val="E46962"/>
          </p15:clr>
        </p15:guide>
        <p15:guide id="7" orient="horz" pos="159">
          <p15:clr>
            <a:srgbClr val="E46962"/>
          </p15:clr>
        </p15:guide>
        <p15:guide id="8" orient="horz" pos="2772">
          <p15:clr>
            <a:srgbClr val="E46962"/>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ext Steps">
  <p:cSld name="BLANK_1_1_1_1_1_1_1_1_1_1_1_1_1_1_1_1_2_1_1">
    <p:spTree>
      <p:nvGrpSpPr>
        <p:cNvPr id="304" name="Shape 304"/>
        <p:cNvGrpSpPr/>
        <p:nvPr/>
      </p:nvGrpSpPr>
      <p:grpSpPr>
        <a:xfrm>
          <a:off x="0" y="0"/>
          <a:ext cx="0" cy="0"/>
          <a:chOff x="0" y="0"/>
          <a:chExt cx="0" cy="0"/>
        </a:xfrm>
      </p:grpSpPr>
      <p:grpSp>
        <p:nvGrpSpPr>
          <p:cNvPr id="305" name="Google Shape;305;p18"/>
          <p:cNvGrpSpPr/>
          <p:nvPr/>
        </p:nvGrpSpPr>
        <p:grpSpPr>
          <a:xfrm>
            <a:off x="3343784" y="3174433"/>
            <a:ext cx="4804343" cy="1969075"/>
            <a:chOff x="4110075" y="3174500"/>
            <a:chExt cx="4385125" cy="2181075"/>
          </a:xfrm>
        </p:grpSpPr>
        <p:sp>
          <p:nvSpPr>
            <p:cNvPr id="306" name="Google Shape;306;p18"/>
            <p:cNvSpPr/>
            <p:nvPr/>
          </p:nvSpPr>
          <p:spPr>
            <a:xfrm>
              <a:off x="5326300" y="4270475"/>
              <a:ext cx="3168900" cy="1085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307" name="Google Shape;307;p18"/>
            <p:cNvSpPr/>
            <p:nvPr/>
          </p:nvSpPr>
          <p:spPr>
            <a:xfrm>
              <a:off x="4707825" y="3698700"/>
              <a:ext cx="3168900" cy="1085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308" name="Google Shape;308;p18"/>
            <p:cNvSpPr/>
            <p:nvPr/>
          </p:nvSpPr>
          <p:spPr>
            <a:xfrm>
              <a:off x="4110075" y="3174500"/>
              <a:ext cx="3168900" cy="1085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a:ea typeface="Space Grotesk"/>
                <a:cs typeface="Space Grotesk"/>
                <a:sym typeface="Space Grotesk"/>
              </a:endParaRPr>
            </a:p>
          </p:txBody>
        </p:sp>
      </p:grpSp>
      <p:grpSp>
        <p:nvGrpSpPr>
          <p:cNvPr id="309" name="Google Shape;309;p18"/>
          <p:cNvGrpSpPr/>
          <p:nvPr/>
        </p:nvGrpSpPr>
        <p:grpSpPr>
          <a:xfrm>
            <a:off x="4340393" y="1752191"/>
            <a:ext cx="4804343" cy="1969075"/>
            <a:chOff x="4110075" y="3174500"/>
            <a:chExt cx="4385125" cy="2181075"/>
          </a:xfrm>
        </p:grpSpPr>
        <p:sp>
          <p:nvSpPr>
            <p:cNvPr id="310" name="Google Shape;310;p18"/>
            <p:cNvSpPr/>
            <p:nvPr/>
          </p:nvSpPr>
          <p:spPr>
            <a:xfrm>
              <a:off x="5326300" y="4270475"/>
              <a:ext cx="3168900" cy="1085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311" name="Google Shape;311;p18"/>
            <p:cNvSpPr/>
            <p:nvPr/>
          </p:nvSpPr>
          <p:spPr>
            <a:xfrm>
              <a:off x="4707825" y="3698700"/>
              <a:ext cx="3168900" cy="1085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312" name="Google Shape;312;p18"/>
            <p:cNvSpPr/>
            <p:nvPr/>
          </p:nvSpPr>
          <p:spPr>
            <a:xfrm>
              <a:off x="4110075" y="3174500"/>
              <a:ext cx="3168900" cy="1085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grpSp>
      <p:grpSp>
        <p:nvGrpSpPr>
          <p:cNvPr id="313" name="Google Shape;313;p18"/>
          <p:cNvGrpSpPr/>
          <p:nvPr/>
        </p:nvGrpSpPr>
        <p:grpSpPr>
          <a:xfrm>
            <a:off x="4790942" y="0"/>
            <a:ext cx="4353074" cy="2254435"/>
            <a:chOff x="5469800" y="-26200"/>
            <a:chExt cx="3674100" cy="2368850"/>
          </a:xfrm>
        </p:grpSpPr>
        <p:sp>
          <p:nvSpPr>
            <p:cNvPr id="314" name="Google Shape;314;p18"/>
            <p:cNvSpPr/>
            <p:nvPr/>
          </p:nvSpPr>
          <p:spPr>
            <a:xfrm>
              <a:off x="5701100" y="1018750"/>
              <a:ext cx="3442800" cy="1323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315" name="Google Shape;315;p18"/>
            <p:cNvSpPr/>
            <p:nvPr/>
          </p:nvSpPr>
          <p:spPr>
            <a:xfrm>
              <a:off x="5469800" y="-26200"/>
              <a:ext cx="3674100" cy="19446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grpSp>
      <p:grpSp>
        <p:nvGrpSpPr>
          <p:cNvPr id="316" name="Google Shape;316;p18"/>
          <p:cNvGrpSpPr/>
          <p:nvPr/>
        </p:nvGrpSpPr>
        <p:grpSpPr>
          <a:xfrm>
            <a:off x="4340407" y="3174433"/>
            <a:ext cx="4804343" cy="1969075"/>
            <a:chOff x="4110075" y="3174500"/>
            <a:chExt cx="4385125" cy="2181075"/>
          </a:xfrm>
        </p:grpSpPr>
        <p:sp>
          <p:nvSpPr>
            <p:cNvPr id="317" name="Google Shape;317;p18"/>
            <p:cNvSpPr/>
            <p:nvPr/>
          </p:nvSpPr>
          <p:spPr>
            <a:xfrm>
              <a:off x="5326300" y="4270475"/>
              <a:ext cx="3168900" cy="1085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318" name="Google Shape;318;p18"/>
            <p:cNvSpPr/>
            <p:nvPr/>
          </p:nvSpPr>
          <p:spPr>
            <a:xfrm>
              <a:off x="4707825" y="3698700"/>
              <a:ext cx="3168900" cy="1085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319" name="Google Shape;319;p18"/>
            <p:cNvSpPr/>
            <p:nvPr/>
          </p:nvSpPr>
          <p:spPr>
            <a:xfrm>
              <a:off x="4110075" y="3174500"/>
              <a:ext cx="3168900" cy="1085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grpSp>
      <p:sp>
        <p:nvSpPr>
          <p:cNvPr id="320" name="Google Shape;320;p18"/>
          <p:cNvSpPr txBox="1"/>
          <p:nvPr>
            <p:ph idx="1" type="subTitle"/>
          </p:nvPr>
        </p:nvSpPr>
        <p:spPr>
          <a:xfrm>
            <a:off x="5619076" y="1752200"/>
            <a:ext cx="2247600" cy="506700"/>
          </a:xfrm>
          <a:prstGeom prst="rect">
            <a:avLst/>
          </a:prstGeom>
        </p:spPr>
        <p:txBody>
          <a:bodyPr anchorCtr="0" anchor="b" bIns="0" lIns="0" spcFirstLastPara="1" rIns="0" wrap="square" tIns="0">
            <a:noAutofit/>
          </a:bodyPr>
          <a:lstStyle>
            <a:lvl1pPr lvl="0">
              <a:lnSpc>
                <a:spcPct val="80000"/>
              </a:lnSpc>
              <a:spcBef>
                <a:spcPts val="0"/>
              </a:spcBef>
              <a:spcAft>
                <a:spcPts val="0"/>
              </a:spcAft>
              <a:buSzPts val="1500"/>
              <a:buNone/>
              <a:defRPr sz="1500"/>
            </a:lvl1pPr>
            <a:lvl2pPr lvl="1">
              <a:lnSpc>
                <a:spcPct val="80000"/>
              </a:lnSpc>
              <a:spcBef>
                <a:spcPts val="0"/>
              </a:spcBef>
              <a:spcAft>
                <a:spcPts val="0"/>
              </a:spcAft>
              <a:buSzPts val="1500"/>
              <a:buNone/>
              <a:defRPr sz="1500"/>
            </a:lvl2pPr>
            <a:lvl3pPr lvl="2">
              <a:lnSpc>
                <a:spcPct val="80000"/>
              </a:lnSpc>
              <a:spcBef>
                <a:spcPts val="0"/>
              </a:spcBef>
              <a:spcAft>
                <a:spcPts val="0"/>
              </a:spcAft>
              <a:buSzPts val="1500"/>
              <a:buNone/>
              <a:defRPr sz="1500"/>
            </a:lvl3pPr>
            <a:lvl4pPr lvl="3">
              <a:lnSpc>
                <a:spcPct val="80000"/>
              </a:lnSpc>
              <a:spcBef>
                <a:spcPts val="0"/>
              </a:spcBef>
              <a:spcAft>
                <a:spcPts val="0"/>
              </a:spcAft>
              <a:buSzPts val="1500"/>
              <a:buNone/>
              <a:defRPr sz="1500"/>
            </a:lvl4pPr>
            <a:lvl5pPr lvl="4">
              <a:lnSpc>
                <a:spcPct val="80000"/>
              </a:lnSpc>
              <a:spcBef>
                <a:spcPts val="0"/>
              </a:spcBef>
              <a:spcAft>
                <a:spcPts val="0"/>
              </a:spcAft>
              <a:buSzPts val="1500"/>
              <a:buNone/>
              <a:defRPr sz="1500"/>
            </a:lvl5pPr>
            <a:lvl6pPr lvl="5">
              <a:lnSpc>
                <a:spcPct val="80000"/>
              </a:lnSpc>
              <a:spcBef>
                <a:spcPts val="0"/>
              </a:spcBef>
              <a:spcAft>
                <a:spcPts val="0"/>
              </a:spcAft>
              <a:buSzPts val="1500"/>
              <a:buNone/>
              <a:defRPr sz="1500"/>
            </a:lvl6pPr>
            <a:lvl7pPr lvl="6">
              <a:lnSpc>
                <a:spcPct val="80000"/>
              </a:lnSpc>
              <a:spcBef>
                <a:spcPts val="0"/>
              </a:spcBef>
              <a:spcAft>
                <a:spcPts val="0"/>
              </a:spcAft>
              <a:buSzPts val="1500"/>
              <a:buNone/>
              <a:defRPr sz="1500"/>
            </a:lvl7pPr>
            <a:lvl8pPr lvl="7">
              <a:lnSpc>
                <a:spcPct val="80000"/>
              </a:lnSpc>
              <a:spcBef>
                <a:spcPts val="0"/>
              </a:spcBef>
              <a:spcAft>
                <a:spcPts val="0"/>
              </a:spcAft>
              <a:buSzPts val="1500"/>
              <a:buNone/>
              <a:defRPr sz="1500"/>
            </a:lvl8pPr>
            <a:lvl9pPr lvl="8">
              <a:lnSpc>
                <a:spcPct val="80000"/>
              </a:lnSpc>
              <a:spcBef>
                <a:spcPts val="0"/>
              </a:spcBef>
              <a:spcAft>
                <a:spcPts val="0"/>
              </a:spcAft>
              <a:buSzPts val="1500"/>
              <a:buNone/>
              <a:defRPr sz="1500"/>
            </a:lvl9pPr>
          </a:lstStyle>
          <a:p/>
        </p:txBody>
      </p:sp>
      <p:sp>
        <p:nvSpPr>
          <p:cNvPr id="321" name="Google Shape;321;p18"/>
          <p:cNvSpPr txBox="1"/>
          <p:nvPr>
            <p:ph idx="2" type="subTitle"/>
          </p:nvPr>
        </p:nvSpPr>
        <p:spPr>
          <a:xfrm>
            <a:off x="5619076" y="2971501"/>
            <a:ext cx="2291400" cy="486600"/>
          </a:xfrm>
          <a:prstGeom prst="rect">
            <a:avLst/>
          </a:prstGeom>
        </p:spPr>
        <p:txBody>
          <a:bodyPr anchorCtr="0" anchor="b" bIns="0" lIns="0" spcFirstLastPara="1" rIns="0" wrap="square" tIns="0">
            <a:noAutofit/>
          </a:bodyPr>
          <a:lstStyle>
            <a:lvl1pPr lvl="0">
              <a:lnSpc>
                <a:spcPct val="80000"/>
              </a:lnSpc>
              <a:spcBef>
                <a:spcPts val="0"/>
              </a:spcBef>
              <a:spcAft>
                <a:spcPts val="0"/>
              </a:spcAft>
              <a:buSzPts val="1500"/>
              <a:buNone/>
              <a:defRPr sz="1500"/>
            </a:lvl1pPr>
            <a:lvl2pPr lvl="1">
              <a:lnSpc>
                <a:spcPct val="80000"/>
              </a:lnSpc>
              <a:spcBef>
                <a:spcPts val="0"/>
              </a:spcBef>
              <a:spcAft>
                <a:spcPts val="0"/>
              </a:spcAft>
              <a:buSzPts val="1500"/>
              <a:buNone/>
              <a:defRPr sz="1500"/>
            </a:lvl2pPr>
            <a:lvl3pPr lvl="2">
              <a:lnSpc>
                <a:spcPct val="80000"/>
              </a:lnSpc>
              <a:spcBef>
                <a:spcPts val="0"/>
              </a:spcBef>
              <a:spcAft>
                <a:spcPts val="0"/>
              </a:spcAft>
              <a:buSzPts val="1500"/>
              <a:buNone/>
              <a:defRPr sz="1500"/>
            </a:lvl3pPr>
            <a:lvl4pPr lvl="3">
              <a:lnSpc>
                <a:spcPct val="80000"/>
              </a:lnSpc>
              <a:spcBef>
                <a:spcPts val="0"/>
              </a:spcBef>
              <a:spcAft>
                <a:spcPts val="0"/>
              </a:spcAft>
              <a:buSzPts val="1500"/>
              <a:buNone/>
              <a:defRPr sz="1500"/>
            </a:lvl4pPr>
            <a:lvl5pPr lvl="4">
              <a:lnSpc>
                <a:spcPct val="80000"/>
              </a:lnSpc>
              <a:spcBef>
                <a:spcPts val="0"/>
              </a:spcBef>
              <a:spcAft>
                <a:spcPts val="0"/>
              </a:spcAft>
              <a:buSzPts val="1500"/>
              <a:buNone/>
              <a:defRPr sz="1500"/>
            </a:lvl5pPr>
            <a:lvl6pPr lvl="5">
              <a:lnSpc>
                <a:spcPct val="80000"/>
              </a:lnSpc>
              <a:spcBef>
                <a:spcPts val="0"/>
              </a:spcBef>
              <a:spcAft>
                <a:spcPts val="0"/>
              </a:spcAft>
              <a:buSzPts val="1500"/>
              <a:buNone/>
              <a:defRPr sz="1500"/>
            </a:lvl6pPr>
            <a:lvl7pPr lvl="6">
              <a:lnSpc>
                <a:spcPct val="80000"/>
              </a:lnSpc>
              <a:spcBef>
                <a:spcPts val="0"/>
              </a:spcBef>
              <a:spcAft>
                <a:spcPts val="0"/>
              </a:spcAft>
              <a:buSzPts val="1500"/>
              <a:buNone/>
              <a:defRPr sz="1500"/>
            </a:lvl7pPr>
            <a:lvl8pPr lvl="7">
              <a:lnSpc>
                <a:spcPct val="80000"/>
              </a:lnSpc>
              <a:spcBef>
                <a:spcPts val="0"/>
              </a:spcBef>
              <a:spcAft>
                <a:spcPts val="0"/>
              </a:spcAft>
              <a:buSzPts val="1500"/>
              <a:buNone/>
              <a:defRPr sz="1500"/>
            </a:lvl8pPr>
            <a:lvl9pPr lvl="8">
              <a:lnSpc>
                <a:spcPct val="80000"/>
              </a:lnSpc>
              <a:spcBef>
                <a:spcPts val="0"/>
              </a:spcBef>
              <a:spcAft>
                <a:spcPts val="0"/>
              </a:spcAft>
              <a:buSzPts val="1500"/>
              <a:buNone/>
              <a:defRPr sz="1500"/>
            </a:lvl9pPr>
          </a:lstStyle>
          <a:p/>
        </p:txBody>
      </p:sp>
      <p:sp>
        <p:nvSpPr>
          <p:cNvPr id="322" name="Google Shape;322;p18"/>
          <p:cNvSpPr txBox="1"/>
          <p:nvPr>
            <p:ph idx="3" type="subTitle"/>
          </p:nvPr>
        </p:nvSpPr>
        <p:spPr>
          <a:xfrm>
            <a:off x="5619076" y="603850"/>
            <a:ext cx="2291400" cy="506700"/>
          </a:xfrm>
          <a:prstGeom prst="rect">
            <a:avLst/>
          </a:prstGeom>
        </p:spPr>
        <p:txBody>
          <a:bodyPr anchorCtr="0" anchor="b" bIns="0" lIns="0" spcFirstLastPara="1" rIns="0" wrap="square" tIns="0">
            <a:noAutofit/>
          </a:bodyPr>
          <a:lstStyle>
            <a:lvl1pPr lvl="0">
              <a:lnSpc>
                <a:spcPct val="80000"/>
              </a:lnSpc>
              <a:spcBef>
                <a:spcPts val="0"/>
              </a:spcBef>
              <a:spcAft>
                <a:spcPts val="0"/>
              </a:spcAft>
              <a:buSzPts val="1500"/>
              <a:buNone/>
              <a:defRPr sz="1500"/>
            </a:lvl1pPr>
            <a:lvl2pPr lvl="1">
              <a:lnSpc>
                <a:spcPct val="80000"/>
              </a:lnSpc>
              <a:spcBef>
                <a:spcPts val="0"/>
              </a:spcBef>
              <a:spcAft>
                <a:spcPts val="0"/>
              </a:spcAft>
              <a:buSzPts val="1500"/>
              <a:buNone/>
              <a:defRPr sz="1500"/>
            </a:lvl2pPr>
            <a:lvl3pPr lvl="2">
              <a:lnSpc>
                <a:spcPct val="80000"/>
              </a:lnSpc>
              <a:spcBef>
                <a:spcPts val="0"/>
              </a:spcBef>
              <a:spcAft>
                <a:spcPts val="0"/>
              </a:spcAft>
              <a:buSzPts val="1500"/>
              <a:buNone/>
              <a:defRPr sz="1500"/>
            </a:lvl3pPr>
            <a:lvl4pPr lvl="3">
              <a:lnSpc>
                <a:spcPct val="80000"/>
              </a:lnSpc>
              <a:spcBef>
                <a:spcPts val="0"/>
              </a:spcBef>
              <a:spcAft>
                <a:spcPts val="0"/>
              </a:spcAft>
              <a:buSzPts val="1500"/>
              <a:buNone/>
              <a:defRPr sz="1500"/>
            </a:lvl4pPr>
            <a:lvl5pPr lvl="4">
              <a:lnSpc>
                <a:spcPct val="80000"/>
              </a:lnSpc>
              <a:spcBef>
                <a:spcPts val="0"/>
              </a:spcBef>
              <a:spcAft>
                <a:spcPts val="0"/>
              </a:spcAft>
              <a:buSzPts val="1500"/>
              <a:buNone/>
              <a:defRPr sz="1500"/>
            </a:lvl5pPr>
            <a:lvl6pPr lvl="5">
              <a:lnSpc>
                <a:spcPct val="80000"/>
              </a:lnSpc>
              <a:spcBef>
                <a:spcPts val="0"/>
              </a:spcBef>
              <a:spcAft>
                <a:spcPts val="0"/>
              </a:spcAft>
              <a:buSzPts val="1500"/>
              <a:buNone/>
              <a:defRPr sz="1500"/>
            </a:lvl6pPr>
            <a:lvl7pPr lvl="6">
              <a:lnSpc>
                <a:spcPct val="80000"/>
              </a:lnSpc>
              <a:spcBef>
                <a:spcPts val="0"/>
              </a:spcBef>
              <a:spcAft>
                <a:spcPts val="0"/>
              </a:spcAft>
              <a:buSzPts val="1500"/>
              <a:buNone/>
              <a:defRPr sz="1500"/>
            </a:lvl7pPr>
            <a:lvl8pPr lvl="7">
              <a:lnSpc>
                <a:spcPct val="80000"/>
              </a:lnSpc>
              <a:spcBef>
                <a:spcPts val="0"/>
              </a:spcBef>
              <a:spcAft>
                <a:spcPts val="0"/>
              </a:spcAft>
              <a:buSzPts val="1500"/>
              <a:buNone/>
              <a:defRPr sz="1500"/>
            </a:lvl8pPr>
            <a:lvl9pPr lvl="8">
              <a:lnSpc>
                <a:spcPct val="80000"/>
              </a:lnSpc>
              <a:spcBef>
                <a:spcPts val="0"/>
              </a:spcBef>
              <a:spcAft>
                <a:spcPts val="0"/>
              </a:spcAft>
              <a:buSzPts val="1500"/>
              <a:buNone/>
              <a:defRPr sz="1500"/>
            </a:lvl9pPr>
          </a:lstStyle>
          <a:p/>
        </p:txBody>
      </p:sp>
      <p:sp>
        <p:nvSpPr>
          <p:cNvPr id="323" name="Google Shape;323;p18"/>
          <p:cNvSpPr txBox="1"/>
          <p:nvPr>
            <p:ph idx="4" type="subTitle"/>
          </p:nvPr>
        </p:nvSpPr>
        <p:spPr>
          <a:xfrm>
            <a:off x="5619076" y="2339999"/>
            <a:ext cx="2436300" cy="486600"/>
          </a:xfrm>
          <a:prstGeom prst="rect">
            <a:avLst/>
          </a:prstGeom>
        </p:spPr>
        <p:txBody>
          <a:bodyPr anchorCtr="0" anchor="t" bIns="0" lIns="0" spcFirstLastPara="1" rIns="0" wrap="square" tIns="0">
            <a:normAutofit/>
          </a:bodyPr>
          <a:lstStyle>
            <a:lvl1pPr lvl="0">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1pPr>
            <a:lvl2pPr lvl="1">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2pPr>
            <a:lvl3pPr lvl="2">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3pPr>
            <a:lvl4pPr lvl="3">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4pPr>
            <a:lvl5pPr lvl="4">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5pPr>
            <a:lvl6pPr lvl="5">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6pPr>
            <a:lvl7pPr lvl="6">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7pPr>
            <a:lvl8pPr lvl="7">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8pPr>
            <a:lvl9pPr lvl="8">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9pPr>
          </a:lstStyle>
          <a:p/>
        </p:txBody>
      </p:sp>
      <p:sp>
        <p:nvSpPr>
          <p:cNvPr id="324" name="Google Shape;324;p18"/>
          <p:cNvSpPr txBox="1"/>
          <p:nvPr>
            <p:ph idx="5" type="subTitle"/>
          </p:nvPr>
        </p:nvSpPr>
        <p:spPr>
          <a:xfrm>
            <a:off x="5619076" y="1179625"/>
            <a:ext cx="2436300" cy="486600"/>
          </a:xfrm>
          <a:prstGeom prst="rect">
            <a:avLst/>
          </a:prstGeom>
        </p:spPr>
        <p:txBody>
          <a:bodyPr anchorCtr="0" anchor="t" bIns="0" lIns="0" spcFirstLastPara="1" rIns="0" wrap="square" tIns="0">
            <a:normAutofit/>
          </a:bodyPr>
          <a:lstStyle>
            <a:lvl1pPr lvl="0">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1pPr>
            <a:lvl2pPr lvl="1">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2pPr>
            <a:lvl3pPr lvl="2">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3pPr>
            <a:lvl4pPr lvl="3">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4pPr>
            <a:lvl5pPr lvl="4">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5pPr>
            <a:lvl6pPr lvl="5">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6pPr>
            <a:lvl7pPr lvl="6">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7pPr>
            <a:lvl8pPr lvl="7">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8pPr>
            <a:lvl9pPr lvl="8">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9pPr>
          </a:lstStyle>
          <a:p/>
        </p:txBody>
      </p:sp>
      <p:sp>
        <p:nvSpPr>
          <p:cNvPr id="325" name="Google Shape;325;p18"/>
          <p:cNvSpPr txBox="1"/>
          <p:nvPr>
            <p:ph idx="6" type="subTitle"/>
          </p:nvPr>
        </p:nvSpPr>
        <p:spPr>
          <a:xfrm>
            <a:off x="5619076" y="3518350"/>
            <a:ext cx="2436300" cy="486600"/>
          </a:xfrm>
          <a:prstGeom prst="rect">
            <a:avLst/>
          </a:prstGeom>
        </p:spPr>
        <p:txBody>
          <a:bodyPr anchorCtr="0" anchor="t" bIns="0" lIns="0" spcFirstLastPara="1" rIns="0" wrap="square" tIns="0">
            <a:normAutofit/>
          </a:bodyPr>
          <a:lstStyle>
            <a:lvl1pPr lvl="0">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1pPr>
            <a:lvl2pPr lvl="1">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2pPr>
            <a:lvl3pPr lvl="2">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3pPr>
            <a:lvl4pPr lvl="3">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4pPr>
            <a:lvl5pPr lvl="4">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5pPr>
            <a:lvl6pPr lvl="5">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6pPr>
            <a:lvl7pPr lvl="6">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7pPr>
            <a:lvl8pPr lvl="7">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8pPr>
            <a:lvl9pPr lvl="8">
              <a:lnSpc>
                <a:spcPct val="100000"/>
              </a:lnSpc>
              <a:spcBef>
                <a:spcPts val="0"/>
              </a:spcBef>
              <a:spcAft>
                <a:spcPts val="0"/>
              </a:spcAft>
              <a:buSzPts val="1200"/>
              <a:buFont typeface="Space Grotesk Medium"/>
              <a:buNone/>
              <a:defRPr sz="1200">
                <a:latin typeface="Space Grotesk Medium"/>
                <a:ea typeface="Space Grotesk Medium"/>
                <a:cs typeface="Space Grotesk Medium"/>
                <a:sym typeface="Space Grotesk Medium"/>
              </a:defRPr>
            </a:lvl9pPr>
          </a:lstStyle>
          <a:p/>
        </p:txBody>
      </p:sp>
      <p:sp>
        <p:nvSpPr>
          <p:cNvPr id="326" name="Google Shape;326;p18"/>
          <p:cNvSpPr txBox="1"/>
          <p:nvPr>
            <p:ph type="title"/>
          </p:nvPr>
        </p:nvSpPr>
        <p:spPr>
          <a:xfrm>
            <a:off x="743700" y="743700"/>
            <a:ext cx="4686000" cy="1836900"/>
          </a:xfrm>
          <a:prstGeom prst="rect">
            <a:avLst/>
          </a:prstGeom>
        </p:spPr>
        <p:txBody>
          <a:bodyPr anchorCtr="0" anchor="t" bIns="0" lIns="0" spcFirstLastPara="1" rIns="0" wrap="square" tIns="0">
            <a:noAutofit/>
          </a:bodyPr>
          <a:lstStyle>
            <a:lvl1pPr lvl="0">
              <a:lnSpc>
                <a:spcPct val="80000"/>
              </a:lnSpc>
              <a:spcBef>
                <a:spcPts val="0"/>
              </a:spcBef>
              <a:spcAft>
                <a:spcPts val="0"/>
              </a:spcAft>
              <a:buSzPts val="2800"/>
              <a:buNone/>
              <a:defRPr sz="7700">
                <a:latin typeface="Space Grotesk"/>
                <a:ea typeface="Space Grotesk"/>
                <a:cs typeface="Space Grotesk"/>
                <a:sym typeface="Space Grotesk"/>
              </a:defRPr>
            </a:lvl1pPr>
            <a:lvl2pPr lvl="1">
              <a:lnSpc>
                <a:spcPct val="115000"/>
              </a:lnSpc>
              <a:spcBef>
                <a:spcPts val="0"/>
              </a:spcBef>
              <a:spcAft>
                <a:spcPts val="0"/>
              </a:spcAft>
              <a:buSzPts val="2800"/>
              <a:buNone/>
              <a:defRPr sz="3900"/>
            </a:lvl2pPr>
            <a:lvl3pPr lvl="2">
              <a:lnSpc>
                <a:spcPct val="115000"/>
              </a:lnSpc>
              <a:spcBef>
                <a:spcPts val="0"/>
              </a:spcBef>
              <a:spcAft>
                <a:spcPts val="0"/>
              </a:spcAft>
              <a:buSzPts val="2800"/>
              <a:buNone/>
              <a:defRPr sz="3900"/>
            </a:lvl3pPr>
            <a:lvl4pPr lvl="3">
              <a:lnSpc>
                <a:spcPct val="115000"/>
              </a:lnSpc>
              <a:spcBef>
                <a:spcPts val="0"/>
              </a:spcBef>
              <a:spcAft>
                <a:spcPts val="0"/>
              </a:spcAft>
              <a:buSzPts val="2800"/>
              <a:buNone/>
              <a:defRPr sz="3900"/>
            </a:lvl4pPr>
            <a:lvl5pPr lvl="4">
              <a:lnSpc>
                <a:spcPct val="115000"/>
              </a:lnSpc>
              <a:spcBef>
                <a:spcPts val="0"/>
              </a:spcBef>
              <a:spcAft>
                <a:spcPts val="0"/>
              </a:spcAft>
              <a:buSzPts val="2800"/>
              <a:buNone/>
              <a:defRPr sz="3900"/>
            </a:lvl5pPr>
            <a:lvl6pPr lvl="5">
              <a:lnSpc>
                <a:spcPct val="115000"/>
              </a:lnSpc>
              <a:spcBef>
                <a:spcPts val="0"/>
              </a:spcBef>
              <a:spcAft>
                <a:spcPts val="0"/>
              </a:spcAft>
              <a:buSzPts val="2800"/>
              <a:buNone/>
              <a:defRPr sz="3900"/>
            </a:lvl6pPr>
            <a:lvl7pPr lvl="6">
              <a:lnSpc>
                <a:spcPct val="115000"/>
              </a:lnSpc>
              <a:spcBef>
                <a:spcPts val="0"/>
              </a:spcBef>
              <a:spcAft>
                <a:spcPts val="0"/>
              </a:spcAft>
              <a:buSzPts val="2800"/>
              <a:buNone/>
              <a:defRPr sz="3900"/>
            </a:lvl7pPr>
            <a:lvl8pPr lvl="7">
              <a:lnSpc>
                <a:spcPct val="115000"/>
              </a:lnSpc>
              <a:spcBef>
                <a:spcPts val="0"/>
              </a:spcBef>
              <a:spcAft>
                <a:spcPts val="0"/>
              </a:spcAft>
              <a:buSzPts val="2800"/>
              <a:buNone/>
              <a:defRPr sz="3900"/>
            </a:lvl8pPr>
            <a:lvl9pPr lvl="8">
              <a:lnSpc>
                <a:spcPct val="115000"/>
              </a:lnSpc>
              <a:spcBef>
                <a:spcPts val="0"/>
              </a:spcBef>
              <a:spcAft>
                <a:spcPts val="0"/>
              </a:spcAft>
              <a:buSzPts val="2800"/>
              <a:buNone/>
              <a:defRPr sz="3900"/>
            </a:lvl9pPr>
          </a:lstStyle>
          <a:p/>
        </p:txBody>
      </p:sp>
    </p:spTree>
  </p:cSld>
  <p:clrMapOvr>
    <a:masterClrMapping/>
  </p:clrMapOvr>
  <p:extLst>
    <p:ext uri="{DCECCB84-F9BA-43D5-87BE-67443E8EF086}">
      <p15:sldGuideLst>
        <p15:guide id="1" pos="468">
          <p15:clr>
            <a:srgbClr val="E46962"/>
          </p15:clr>
        </p15:guide>
        <p15:guide id="2" pos="5601">
          <p15:clr>
            <a:srgbClr val="E46962"/>
          </p15:clr>
        </p15:guide>
        <p15:guide id="3" orient="horz" pos="468">
          <p15:clr>
            <a:srgbClr val="E46962"/>
          </p15:clr>
        </p15:guide>
        <p15:guide id="4" orient="horz" pos="3081">
          <p15:clr>
            <a:srgbClr val="E46962"/>
          </p15:clr>
        </p15:guide>
        <p15:guide id="5" pos="5292">
          <p15:clr>
            <a:srgbClr val="E46962"/>
          </p15:clr>
        </p15:guide>
        <p15:guide id="6" pos="159">
          <p15:clr>
            <a:srgbClr val="E46962"/>
          </p15:clr>
        </p15:guide>
        <p15:guide id="7" orient="horz" pos="159">
          <p15:clr>
            <a:srgbClr val="E46962"/>
          </p15:clr>
        </p15:guide>
        <p15:guide id="8" orient="horz" pos="2772">
          <p15:clr>
            <a:srgbClr val="E46962"/>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Alt 1">
  <p:cSld name="BLANK_1_1_1_1_1_1_2">
    <p:bg>
      <p:bgPr>
        <a:solidFill>
          <a:schemeClr val="accent2"/>
        </a:solidFill>
      </p:bgPr>
    </p:bg>
    <p:spTree>
      <p:nvGrpSpPr>
        <p:cNvPr id="327" name="Shape 327"/>
        <p:cNvGrpSpPr/>
        <p:nvPr/>
      </p:nvGrpSpPr>
      <p:grpSpPr>
        <a:xfrm>
          <a:off x="0" y="0"/>
          <a:ext cx="0" cy="0"/>
          <a:chOff x="0" y="0"/>
          <a:chExt cx="0" cy="0"/>
        </a:xfrm>
      </p:grpSpPr>
      <p:grpSp>
        <p:nvGrpSpPr>
          <p:cNvPr id="328" name="Google Shape;328;p19"/>
          <p:cNvGrpSpPr/>
          <p:nvPr/>
        </p:nvGrpSpPr>
        <p:grpSpPr>
          <a:xfrm>
            <a:off x="2337800" y="-3225"/>
            <a:ext cx="6806000" cy="5187625"/>
            <a:chOff x="2337800" y="-3225"/>
            <a:chExt cx="6806000" cy="5187625"/>
          </a:xfrm>
        </p:grpSpPr>
        <p:sp>
          <p:nvSpPr>
            <p:cNvPr id="329" name="Google Shape;329;p19"/>
            <p:cNvSpPr/>
            <p:nvPr/>
          </p:nvSpPr>
          <p:spPr>
            <a:xfrm>
              <a:off x="4521450" y="1439175"/>
              <a:ext cx="4018800" cy="9024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Space Grotesk Medium"/>
                <a:ea typeface="Space Grotesk Medium"/>
                <a:cs typeface="Space Grotesk Medium"/>
                <a:sym typeface="Space Grotesk Medium"/>
              </a:endParaRPr>
            </a:p>
          </p:txBody>
        </p:sp>
        <p:sp>
          <p:nvSpPr>
            <p:cNvPr id="330" name="Google Shape;330;p19"/>
            <p:cNvSpPr/>
            <p:nvPr/>
          </p:nvSpPr>
          <p:spPr>
            <a:xfrm>
              <a:off x="3555075" y="2289675"/>
              <a:ext cx="3597000" cy="14424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Space Grotesk Medium"/>
                <a:ea typeface="Space Grotesk Medium"/>
                <a:cs typeface="Space Grotesk Medium"/>
                <a:sym typeface="Space Grotesk Medium"/>
              </a:endParaRPr>
            </a:p>
          </p:txBody>
        </p:sp>
        <p:sp>
          <p:nvSpPr>
            <p:cNvPr id="331" name="Google Shape;331;p19"/>
            <p:cNvSpPr/>
            <p:nvPr/>
          </p:nvSpPr>
          <p:spPr>
            <a:xfrm>
              <a:off x="5626900" y="-3225"/>
              <a:ext cx="3516900" cy="1836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Space Grotesk Medium"/>
                <a:ea typeface="Space Grotesk Medium"/>
                <a:cs typeface="Space Grotesk Medium"/>
                <a:sym typeface="Space Grotesk Medium"/>
              </a:endParaRPr>
            </a:p>
          </p:txBody>
        </p:sp>
        <p:sp>
          <p:nvSpPr>
            <p:cNvPr id="332" name="Google Shape;332;p19"/>
            <p:cNvSpPr/>
            <p:nvPr/>
          </p:nvSpPr>
          <p:spPr>
            <a:xfrm>
              <a:off x="2337800" y="3695800"/>
              <a:ext cx="3597000" cy="148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2"/>
                </a:solidFill>
                <a:latin typeface="Space Grotesk Medium"/>
                <a:ea typeface="Space Grotesk Medium"/>
                <a:cs typeface="Space Grotesk Medium"/>
                <a:sym typeface="Space Grotesk Medium"/>
              </a:endParaRPr>
            </a:p>
          </p:txBody>
        </p:sp>
      </p:grpSp>
      <p:sp>
        <p:nvSpPr>
          <p:cNvPr id="333" name="Google Shape;333;p19"/>
          <p:cNvSpPr txBox="1"/>
          <p:nvPr>
            <p:ph type="title"/>
          </p:nvPr>
        </p:nvSpPr>
        <p:spPr>
          <a:xfrm>
            <a:off x="743700" y="743700"/>
            <a:ext cx="4299000" cy="1792500"/>
          </a:xfrm>
          <a:prstGeom prst="rect">
            <a:avLst/>
          </a:prstGeom>
        </p:spPr>
        <p:txBody>
          <a:bodyPr anchorCtr="0" anchor="t" bIns="0" lIns="0" spcFirstLastPara="1" rIns="0" wrap="square" tIns="0">
            <a:spAutoFit/>
          </a:bodyPr>
          <a:lstStyle>
            <a:lvl1pPr lvl="0">
              <a:lnSpc>
                <a:spcPct val="80000"/>
              </a:lnSpc>
              <a:spcBef>
                <a:spcPts val="0"/>
              </a:spcBef>
              <a:spcAft>
                <a:spcPts val="0"/>
              </a:spcAft>
              <a:buSzPts val="2800"/>
              <a:buNone/>
              <a:defRPr sz="7700">
                <a:latin typeface="Space Grotesk"/>
                <a:ea typeface="Space Grotesk"/>
                <a:cs typeface="Space Grotesk"/>
                <a:sym typeface="Space Grotesk"/>
              </a:defRPr>
            </a:lvl1pPr>
            <a:lvl2pPr lvl="1">
              <a:lnSpc>
                <a:spcPct val="115000"/>
              </a:lnSpc>
              <a:spcBef>
                <a:spcPts val="0"/>
              </a:spcBef>
              <a:spcAft>
                <a:spcPts val="0"/>
              </a:spcAft>
              <a:buSzPts val="2800"/>
              <a:buNone/>
              <a:defRPr sz="3900"/>
            </a:lvl2pPr>
            <a:lvl3pPr lvl="2">
              <a:lnSpc>
                <a:spcPct val="115000"/>
              </a:lnSpc>
              <a:spcBef>
                <a:spcPts val="0"/>
              </a:spcBef>
              <a:spcAft>
                <a:spcPts val="0"/>
              </a:spcAft>
              <a:buSzPts val="2800"/>
              <a:buNone/>
              <a:defRPr sz="3900"/>
            </a:lvl3pPr>
            <a:lvl4pPr lvl="3">
              <a:lnSpc>
                <a:spcPct val="115000"/>
              </a:lnSpc>
              <a:spcBef>
                <a:spcPts val="0"/>
              </a:spcBef>
              <a:spcAft>
                <a:spcPts val="0"/>
              </a:spcAft>
              <a:buSzPts val="2800"/>
              <a:buNone/>
              <a:defRPr sz="3900"/>
            </a:lvl4pPr>
            <a:lvl5pPr lvl="4">
              <a:lnSpc>
                <a:spcPct val="115000"/>
              </a:lnSpc>
              <a:spcBef>
                <a:spcPts val="0"/>
              </a:spcBef>
              <a:spcAft>
                <a:spcPts val="0"/>
              </a:spcAft>
              <a:buSzPts val="2800"/>
              <a:buNone/>
              <a:defRPr sz="3900"/>
            </a:lvl5pPr>
            <a:lvl6pPr lvl="5">
              <a:lnSpc>
                <a:spcPct val="115000"/>
              </a:lnSpc>
              <a:spcBef>
                <a:spcPts val="0"/>
              </a:spcBef>
              <a:spcAft>
                <a:spcPts val="0"/>
              </a:spcAft>
              <a:buSzPts val="2800"/>
              <a:buNone/>
              <a:defRPr sz="3900"/>
            </a:lvl6pPr>
            <a:lvl7pPr lvl="6">
              <a:lnSpc>
                <a:spcPct val="115000"/>
              </a:lnSpc>
              <a:spcBef>
                <a:spcPts val="0"/>
              </a:spcBef>
              <a:spcAft>
                <a:spcPts val="0"/>
              </a:spcAft>
              <a:buSzPts val="2800"/>
              <a:buNone/>
              <a:defRPr sz="3900"/>
            </a:lvl7pPr>
            <a:lvl8pPr lvl="7">
              <a:lnSpc>
                <a:spcPct val="115000"/>
              </a:lnSpc>
              <a:spcBef>
                <a:spcPts val="0"/>
              </a:spcBef>
              <a:spcAft>
                <a:spcPts val="0"/>
              </a:spcAft>
              <a:buSzPts val="2800"/>
              <a:buNone/>
              <a:defRPr sz="3900"/>
            </a:lvl8pPr>
            <a:lvl9pPr lvl="8">
              <a:lnSpc>
                <a:spcPct val="115000"/>
              </a:lnSpc>
              <a:spcBef>
                <a:spcPts val="0"/>
              </a:spcBef>
              <a:spcAft>
                <a:spcPts val="0"/>
              </a:spcAft>
              <a:buSzPts val="2800"/>
              <a:buNone/>
              <a:defRPr sz="3900"/>
            </a:lvl9pPr>
          </a:lstStyle>
          <a:p/>
        </p:txBody>
      </p:sp>
      <p:sp>
        <p:nvSpPr>
          <p:cNvPr id="334" name="Google Shape;334;p19"/>
          <p:cNvSpPr txBox="1"/>
          <p:nvPr>
            <p:ph idx="2" type="title"/>
          </p:nvPr>
        </p:nvSpPr>
        <p:spPr>
          <a:xfrm>
            <a:off x="3872475" y="2694025"/>
            <a:ext cx="2962200" cy="1705800"/>
          </a:xfrm>
          <a:prstGeom prst="rect">
            <a:avLst/>
          </a:prstGeom>
        </p:spPr>
        <p:txBody>
          <a:bodyPr anchorCtr="0" anchor="t" bIns="0" lIns="0" spcFirstLastPara="1" rIns="0" wrap="square" tIns="0">
            <a:noAutofit/>
          </a:bodyPr>
          <a:lstStyle>
            <a:lvl1pPr lvl="0">
              <a:spcBef>
                <a:spcPts val="0"/>
              </a:spcBef>
              <a:spcAft>
                <a:spcPts val="0"/>
              </a:spcAft>
              <a:buSzPts val="1500"/>
              <a:buFont typeface="Space Grotesk Medium"/>
              <a:buNone/>
              <a:defRPr sz="1500"/>
            </a:lvl1pPr>
            <a:lvl2pPr lvl="1">
              <a:spcBef>
                <a:spcPts val="0"/>
              </a:spcBef>
              <a:spcAft>
                <a:spcPts val="0"/>
              </a:spcAft>
              <a:buSzPts val="1500"/>
              <a:buFont typeface="Space Grotesk Medium"/>
              <a:buNone/>
              <a:defRPr sz="1500"/>
            </a:lvl2pPr>
            <a:lvl3pPr lvl="2">
              <a:spcBef>
                <a:spcPts val="0"/>
              </a:spcBef>
              <a:spcAft>
                <a:spcPts val="0"/>
              </a:spcAft>
              <a:buSzPts val="1500"/>
              <a:buFont typeface="Space Grotesk Medium"/>
              <a:buNone/>
              <a:defRPr sz="1500"/>
            </a:lvl3pPr>
            <a:lvl4pPr lvl="3">
              <a:spcBef>
                <a:spcPts val="0"/>
              </a:spcBef>
              <a:spcAft>
                <a:spcPts val="0"/>
              </a:spcAft>
              <a:buSzPts val="1500"/>
              <a:buFont typeface="Space Grotesk Medium"/>
              <a:buNone/>
              <a:defRPr sz="1500"/>
            </a:lvl4pPr>
            <a:lvl5pPr lvl="4">
              <a:spcBef>
                <a:spcPts val="0"/>
              </a:spcBef>
              <a:spcAft>
                <a:spcPts val="0"/>
              </a:spcAft>
              <a:buSzPts val="1500"/>
              <a:buFont typeface="Space Grotesk Medium"/>
              <a:buNone/>
              <a:defRPr sz="1500"/>
            </a:lvl5pPr>
            <a:lvl6pPr lvl="5">
              <a:spcBef>
                <a:spcPts val="0"/>
              </a:spcBef>
              <a:spcAft>
                <a:spcPts val="0"/>
              </a:spcAft>
              <a:buSzPts val="1500"/>
              <a:buFont typeface="Space Grotesk Medium"/>
              <a:buNone/>
              <a:defRPr sz="1500"/>
            </a:lvl6pPr>
            <a:lvl7pPr lvl="6">
              <a:spcBef>
                <a:spcPts val="0"/>
              </a:spcBef>
              <a:spcAft>
                <a:spcPts val="0"/>
              </a:spcAft>
              <a:buSzPts val="1500"/>
              <a:buFont typeface="Space Grotesk Medium"/>
              <a:buNone/>
              <a:defRPr sz="1500"/>
            </a:lvl7pPr>
            <a:lvl8pPr lvl="7">
              <a:spcBef>
                <a:spcPts val="0"/>
              </a:spcBef>
              <a:spcAft>
                <a:spcPts val="0"/>
              </a:spcAft>
              <a:buSzPts val="1500"/>
              <a:buFont typeface="Space Grotesk Medium"/>
              <a:buNone/>
              <a:defRPr sz="1500"/>
            </a:lvl8pPr>
            <a:lvl9pPr lvl="8">
              <a:spcBef>
                <a:spcPts val="0"/>
              </a:spcBef>
              <a:spcAft>
                <a:spcPts val="0"/>
              </a:spcAft>
              <a:buSzPts val="1500"/>
              <a:buFont typeface="Space Grotesk Medium"/>
              <a:buNone/>
              <a:defRPr sz="1500"/>
            </a:lvl9pPr>
          </a:lstStyle>
          <a:p/>
        </p:txBody>
      </p:sp>
      <p:pic>
        <p:nvPicPr>
          <p:cNvPr id="335" name="Google Shape;335;p19"/>
          <p:cNvPicPr preferRelativeResize="0"/>
          <p:nvPr/>
        </p:nvPicPr>
        <p:blipFill rotWithShape="1">
          <a:blip r:embed="rId2">
            <a:alphaModFix/>
          </a:blip>
          <a:srcRect b="47660" l="8383" r="59409" t="26262"/>
          <a:stretch/>
        </p:blipFill>
        <p:spPr>
          <a:xfrm>
            <a:off x="642782" y="4271023"/>
            <a:ext cx="201843" cy="163413"/>
          </a:xfrm>
          <a:prstGeom prst="rect">
            <a:avLst/>
          </a:prstGeom>
          <a:noFill/>
          <a:ln>
            <a:noFill/>
          </a:ln>
        </p:spPr>
      </p:pic>
      <p:pic>
        <p:nvPicPr>
          <p:cNvPr id="336" name="Google Shape;336;p19"/>
          <p:cNvPicPr preferRelativeResize="0"/>
          <p:nvPr/>
        </p:nvPicPr>
        <p:blipFill rotWithShape="1">
          <a:blip r:embed="rId2">
            <a:alphaModFix/>
          </a:blip>
          <a:srcRect b="47660" l="8383" r="59409" t="26262"/>
          <a:stretch/>
        </p:blipFill>
        <p:spPr>
          <a:xfrm>
            <a:off x="7688117" y="4164648"/>
            <a:ext cx="201843" cy="163413"/>
          </a:xfrm>
          <a:prstGeom prst="rect">
            <a:avLst/>
          </a:prstGeom>
          <a:noFill/>
          <a:ln>
            <a:noFill/>
          </a:ln>
        </p:spPr>
      </p:pic>
      <p:pic>
        <p:nvPicPr>
          <p:cNvPr id="337" name="Google Shape;337;p19"/>
          <p:cNvPicPr preferRelativeResize="0"/>
          <p:nvPr/>
        </p:nvPicPr>
        <p:blipFill rotWithShape="1">
          <a:blip r:embed="rId2">
            <a:alphaModFix/>
          </a:blip>
          <a:srcRect b="47660" l="8383" r="59409" t="26262"/>
          <a:stretch/>
        </p:blipFill>
        <p:spPr>
          <a:xfrm>
            <a:off x="7972601" y="3033048"/>
            <a:ext cx="201843" cy="163413"/>
          </a:xfrm>
          <a:prstGeom prst="rect">
            <a:avLst/>
          </a:prstGeom>
          <a:noFill/>
          <a:ln>
            <a:noFill/>
          </a:ln>
        </p:spPr>
      </p:pic>
      <p:pic>
        <p:nvPicPr>
          <p:cNvPr id="338" name="Google Shape;338;p19"/>
          <p:cNvPicPr preferRelativeResize="0"/>
          <p:nvPr/>
        </p:nvPicPr>
        <p:blipFill rotWithShape="1">
          <a:blip r:embed="rId2">
            <a:alphaModFix/>
          </a:blip>
          <a:srcRect b="47660" l="8383" r="59409" t="26262"/>
          <a:stretch/>
        </p:blipFill>
        <p:spPr>
          <a:xfrm>
            <a:off x="4521457" y="445923"/>
            <a:ext cx="201843" cy="163413"/>
          </a:xfrm>
          <a:prstGeom prst="rect">
            <a:avLst/>
          </a:prstGeom>
          <a:noFill/>
          <a:ln>
            <a:noFill/>
          </a:ln>
        </p:spPr>
      </p:pic>
      <p:pic>
        <p:nvPicPr>
          <p:cNvPr id="339" name="Google Shape;339;p19"/>
          <p:cNvPicPr preferRelativeResize="0"/>
          <p:nvPr/>
        </p:nvPicPr>
        <p:blipFill rotWithShape="1">
          <a:blip r:embed="rId3">
            <a:alphaModFix/>
          </a:blip>
          <a:srcRect b="0" l="6521" r="6521" t="0"/>
          <a:stretch/>
        </p:blipFill>
        <p:spPr>
          <a:xfrm>
            <a:off x="7284429" y="4399798"/>
            <a:ext cx="201844" cy="163413"/>
          </a:xfrm>
          <a:prstGeom prst="rect">
            <a:avLst/>
          </a:prstGeom>
          <a:noFill/>
          <a:ln>
            <a:noFill/>
          </a:ln>
        </p:spPr>
      </p:pic>
      <p:pic>
        <p:nvPicPr>
          <p:cNvPr id="340" name="Google Shape;340;p19"/>
          <p:cNvPicPr preferRelativeResize="0"/>
          <p:nvPr/>
        </p:nvPicPr>
        <p:blipFill rotWithShape="1">
          <a:blip r:embed="rId3">
            <a:alphaModFix/>
          </a:blip>
          <a:srcRect b="0" l="6521" r="6521" t="0"/>
          <a:stretch/>
        </p:blipFill>
        <p:spPr>
          <a:xfrm>
            <a:off x="3555079" y="1833673"/>
            <a:ext cx="201844" cy="163413"/>
          </a:xfrm>
          <a:prstGeom prst="rect">
            <a:avLst/>
          </a:prstGeom>
          <a:noFill/>
          <a:ln>
            <a:noFill/>
          </a:ln>
        </p:spPr>
      </p:pic>
      <p:pic>
        <p:nvPicPr>
          <p:cNvPr id="341" name="Google Shape;341;p19"/>
          <p:cNvPicPr preferRelativeResize="0"/>
          <p:nvPr/>
        </p:nvPicPr>
        <p:blipFill rotWithShape="1">
          <a:blip r:embed="rId4">
            <a:alphaModFix/>
          </a:blip>
          <a:srcRect b="0" l="6521" r="6521" t="0"/>
          <a:stretch/>
        </p:blipFill>
        <p:spPr>
          <a:xfrm>
            <a:off x="3171717" y="4206373"/>
            <a:ext cx="201844" cy="163413"/>
          </a:xfrm>
          <a:prstGeom prst="rect">
            <a:avLst/>
          </a:prstGeom>
          <a:noFill/>
          <a:ln>
            <a:noFill/>
          </a:ln>
        </p:spPr>
      </p:pic>
      <p:pic>
        <p:nvPicPr>
          <p:cNvPr id="342" name="Google Shape;342;p19"/>
          <p:cNvPicPr preferRelativeResize="0"/>
          <p:nvPr/>
        </p:nvPicPr>
        <p:blipFill rotWithShape="1">
          <a:blip r:embed="rId4">
            <a:alphaModFix/>
          </a:blip>
          <a:srcRect b="0" l="6521" r="6521" t="0"/>
          <a:stretch/>
        </p:blipFill>
        <p:spPr>
          <a:xfrm>
            <a:off x="6834679" y="504998"/>
            <a:ext cx="201844" cy="163413"/>
          </a:xfrm>
          <a:prstGeom prst="rect">
            <a:avLst/>
          </a:prstGeom>
          <a:noFill/>
          <a:ln>
            <a:noFill/>
          </a:ln>
        </p:spPr>
      </p:pic>
      <p:pic>
        <p:nvPicPr>
          <p:cNvPr id="343" name="Google Shape;343;p19"/>
          <p:cNvPicPr preferRelativeResize="0"/>
          <p:nvPr/>
        </p:nvPicPr>
        <p:blipFill rotWithShape="1">
          <a:blip r:embed="rId3">
            <a:alphaModFix/>
          </a:blip>
          <a:srcRect b="0" l="6521" r="6521" t="0"/>
          <a:stretch/>
        </p:blipFill>
        <p:spPr>
          <a:xfrm>
            <a:off x="1392254" y="3161673"/>
            <a:ext cx="201844" cy="163413"/>
          </a:xfrm>
          <a:prstGeom prst="rect">
            <a:avLst/>
          </a:prstGeom>
          <a:noFill/>
          <a:ln>
            <a:noFill/>
          </a:ln>
        </p:spPr>
      </p:pic>
      <p:grpSp>
        <p:nvGrpSpPr>
          <p:cNvPr id="344" name="Google Shape;344;p19"/>
          <p:cNvGrpSpPr/>
          <p:nvPr/>
        </p:nvGrpSpPr>
        <p:grpSpPr>
          <a:xfrm>
            <a:off x="7517552" y="1728897"/>
            <a:ext cx="139297" cy="110523"/>
            <a:chOff x="2601950" y="1974675"/>
            <a:chExt cx="2474200" cy="1963100"/>
          </a:xfrm>
        </p:grpSpPr>
        <p:sp>
          <p:nvSpPr>
            <p:cNvPr id="345" name="Google Shape;345;p19"/>
            <p:cNvSpPr/>
            <p:nvPr/>
          </p:nvSpPr>
          <p:spPr>
            <a:xfrm>
              <a:off x="2601950" y="1974675"/>
              <a:ext cx="621475" cy="621475"/>
            </a:xfrm>
            <a:custGeom>
              <a:rect b="b" l="l" r="r" t="t"/>
              <a:pathLst>
                <a:path extrusionOk="0" h="24859" w="24859">
                  <a:moveTo>
                    <a:pt x="0" y="1"/>
                  </a:moveTo>
                  <a:lnTo>
                    <a:pt x="0" y="24859"/>
                  </a:lnTo>
                  <a:lnTo>
                    <a:pt x="24858" y="24859"/>
                  </a:lnTo>
                  <a:lnTo>
                    <a:pt x="248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346" name="Google Shape;346;p19"/>
            <p:cNvSpPr/>
            <p:nvPr/>
          </p:nvSpPr>
          <p:spPr>
            <a:xfrm>
              <a:off x="4454675" y="1974675"/>
              <a:ext cx="621475" cy="621475"/>
            </a:xfrm>
            <a:custGeom>
              <a:rect b="b" l="l" r="r" t="t"/>
              <a:pathLst>
                <a:path extrusionOk="0" h="24859" w="24859">
                  <a:moveTo>
                    <a:pt x="0" y="1"/>
                  </a:moveTo>
                  <a:lnTo>
                    <a:pt x="0" y="24859"/>
                  </a:lnTo>
                  <a:lnTo>
                    <a:pt x="24858" y="24859"/>
                  </a:lnTo>
                  <a:lnTo>
                    <a:pt x="248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347" name="Google Shape;347;p19"/>
            <p:cNvSpPr/>
            <p:nvPr/>
          </p:nvSpPr>
          <p:spPr>
            <a:xfrm>
              <a:off x="2601950" y="2903950"/>
              <a:ext cx="621475" cy="621475"/>
            </a:xfrm>
            <a:custGeom>
              <a:rect b="b" l="l" r="r" t="t"/>
              <a:pathLst>
                <a:path extrusionOk="0" h="24859" w="24859">
                  <a:moveTo>
                    <a:pt x="0" y="1"/>
                  </a:moveTo>
                  <a:lnTo>
                    <a:pt x="0" y="24858"/>
                  </a:lnTo>
                  <a:lnTo>
                    <a:pt x="24858" y="24858"/>
                  </a:lnTo>
                  <a:lnTo>
                    <a:pt x="248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348" name="Google Shape;348;p19"/>
            <p:cNvSpPr/>
            <p:nvPr/>
          </p:nvSpPr>
          <p:spPr>
            <a:xfrm>
              <a:off x="2811025" y="3107225"/>
              <a:ext cx="615675" cy="615675"/>
            </a:xfrm>
            <a:custGeom>
              <a:rect b="b" l="l" r="r" t="t"/>
              <a:pathLst>
                <a:path extrusionOk="0" h="24627" w="24627">
                  <a:moveTo>
                    <a:pt x="1" y="1"/>
                  </a:moveTo>
                  <a:lnTo>
                    <a:pt x="1" y="24626"/>
                  </a:lnTo>
                  <a:lnTo>
                    <a:pt x="24626" y="24626"/>
                  </a:lnTo>
                  <a:lnTo>
                    <a:pt x="2462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349" name="Google Shape;349;p19"/>
            <p:cNvSpPr/>
            <p:nvPr/>
          </p:nvSpPr>
          <p:spPr>
            <a:xfrm>
              <a:off x="3008500" y="3316325"/>
              <a:ext cx="1759825" cy="621450"/>
            </a:xfrm>
            <a:custGeom>
              <a:rect b="b" l="l" r="r" t="t"/>
              <a:pathLst>
                <a:path extrusionOk="0" h="24858" w="70393">
                  <a:moveTo>
                    <a:pt x="0" y="0"/>
                  </a:moveTo>
                  <a:lnTo>
                    <a:pt x="0" y="24858"/>
                  </a:lnTo>
                  <a:lnTo>
                    <a:pt x="70392" y="24858"/>
                  </a:lnTo>
                  <a:lnTo>
                    <a:pt x="70392"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350" name="Google Shape;350;p19"/>
            <p:cNvSpPr/>
            <p:nvPr/>
          </p:nvSpPr>
          <p:spPr>
            <a:xfrm>
              <a:off x="4251400" y="3107225"/>
              <a:ext cx="615650" cy="615675"/>
            </a:xfrm>
            <a:custGeom>
              <a:rect b="b" l="l" r="r" t="t"/>
              <a:pathLst>
                <a:path extrusionOk="0" h="24627" w="24626">
                  <a:moveTo>
                    <a:pt x="0" y="1"/>
                  </a:moveTo>
                  <a:lnTo>
                    <a:pt x="0" y="24626"/>
                  </a:lnTo>
                  <a:lnTo>
                    <a:pt x="24626" y="24626"/>
                  </a:lnTo>
                  <a:lnTo>
                    <a:pt x="2462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351" name="Google Shape;351;p19"/>
            <p:cNvSpPr/>
            <p:nvPr/>
          </p:nvSpPr>
          <p:spPr>
            <a:xfrm>
              <a:off x="4454675" y="2903950"/>
              <a:ext cx="621475" cy="621475"/>
            </a:xfrm>
            <a:custGeom>
              <a:rect b="b" l="l" r="r" t="t"/>
              <a:pathLst>
                <a:path extrusionOk="0" h="24859" w="24859">
                  <a:moveTo>
                    <a:pt x="0" y="1"/>
                  </a:moveTo>
                  <a:lnTo>
                    <a:pt x="0" y="24858"/>
                  </a:lnTo>
                  <a:lnTo>
                    <a:pt x="24858" y="24858"/>
                  </a:lnTo>
                  <a:lnTo>
                    <a:pt x="248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grpSp>
    </p:spTree>
  </p:cSld>
  <p:clrMapOvr>
    <a:masterClrMapping/>
  </p:clrMapOvr>
  <p:extLst>
    <p:ext uri="{DCECCB84-F9BA-43D5-87BE-67443E8EF086}">
      <p15:sldGuideLst>
        <p15:guide id="1" pos="468">
          <p15:clr>
            <a:srgbClr val="E46962"/>
          </p15:clr>
        </p15:guide>
        <p15:guide id="2" pos="5601">
          <p15:clr>
            <a:srgbClr val="E46962"/>
          </p15:clr>
        </p15:guide>
        <p15:guide id="3" orient="horz" pos="468">
          <p15:clr>
            <a:srgbClr val="E46962"/>
          </p15:clr>
        </p15:guide>
        <p15:guide id="4" orient="horz" pos="3081">
          <p15:clr>
            <a:srgbClr val="E46962"/>
          </p15:clr>
        </p15:guide>
        <p15:guide id="5" orient="horz" pos="2772">
          <p15:clr>
            <a:srgbClr val="E46962"/>
          </p15:clr>
        </p15:guide>
        <p15:guide id="6" orient="horz" pos="159">
          <p15:clr>
            <a:srgbClr val="E46962"/>
          </p15:clr>
        </p15:guide>
        <p15:guide id="7" pos="5292">
          <p15:clr>
            <a:srgbClr val="E46962"/>
          </p15:clr>
        </p15:guide>
        <p15:guide id="8" pos="159">
          <p15:clr>
            <a:srgbClr val="E46962"/>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352" name="Shape 352"/>
        <p:cNvGrpSpPr/>
        <p:nvPr/>
      </p:nvGrpSpPr>
      <p:grpSpPr>
        <a:xfrm>
          <a:off x="0" y="0"/>
          <a:ext cx="0" cy="0"/>
          <a:chOff x="0" y="0"/>
          <a:chExt cx="0" cy="0"/>
        </a:xfrm>
      </p:grpSpPr>
      <p:sp>
        <p:nvSpPr>
          <p:cNvPr id="353" name="Google Shape;353;p20"/>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54" name="Google Shape;354;p20"/>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 Alt 1">
  <p:cSld name="BLANK_1_1_1_1_1_1_1">
    <p:bg>
      <p:bgPr>
        <a:solidFill>
          <a:schemeClr val="dk1"/>
        </a:solidFill>
      </p:bgPr>
    </p:bg>
    <p:spTree>
      <p:nvGrpSpPr>
        <p:cNvPr id="38" name="Shape 38"/>
        <p:cNvGrpSpPr/>
        <p:nvPr/>
      </p:nvGrpSpPr>
      <p:grpSpPr>
        <a:xfrm>
          <a:off x="0" y="0"/>
          <a:ext cx="0" cy="0"/>
          <a:chOff x="0" y="0"/>
          <a:chExt cx="0" cy="0"/>
        </a:xfrm>
      </p:grpSpPr>
      <p:grpSp>
        <p:nvGrpSpPr>
          <p:cNvPr id="39" name="Google Shape;39;p3"/>
          <p:cNvGrpSpPr/>
          <p:nvPr/>
        </p:nvGrpSpPr>
        <p:grpSpPr>
          <a:xfrm>
            <a:off x="0" y="0"/>
            <a:ext cx="9144000" cy="2859050"/>
            <a:chOff x="0" y="0"/>
            <a:chExt cx="9144000" cy="2859050"/>
          </a:xfrm>
        </p:grpSpPr>
        <p:grpSp>
          <p:nvGrpSpPr>
            <p:cNvPr id="40" name="Google Shape;40;p3"/>
            <p:cNvGrpSpPr/>
            <p:nvPr/>
          </p:nvGrpSpPr>
          <p:grpSpPr>
            <a:xfrm>
              <a:off x="2700100" y="175"/>
              <a:ext cx="6443900" cy="2858875"/>
              <a:chOff x="2700100" y="175"/>
              <a:chExt cx="6443900" cy="2858875"/>
            </a:xfrm>
          </p:grpSpPr>
          <p:sp>
            <p:nvSpPr>
              <p:cNvPr id="41" name="Google Shape;41;p3"/>
              <p:cNvSpPr/>
              <p:nvPr/>
            </p:nvSpPr>
            <p:spPr>
              <a:xfrm>
                <a:off x="2700100" y="1225675"/>
                <a:ext cx="783600" cy="903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42" name="Google Shape;42;p3"/>
              <p:cNvSpPr/>
              <p:nvPr/>
            </p:nvSpPr>
            <p:spPr>
              <a:xfrm>
                <a:off x="3463000" y="1250450"/>
                <a:ext cx="1434000" cy="160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43" name="Google Shape;43;p3"/>
              <p:cNvSpPr/>
              <p:nvPr/>
            </p:nvSpPr>
            <p:spPr>
              <a:xfrm>
                <a:off x="4636475" y="175"/>
                <a:ext cx="1659300" cy="1398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44" name="Google Shape;44;p3"/>
              <p:cNvSpPr/>
              <p:nvPr/>
            </p:nvSpPr>
            <p:spPr>
              <a:xfrm>
                <a:off x="6295800" y="1399075"/>
                <a:ext cx="783600" cy="730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45" name="Google Shape;45;p3"/>
              <p:cNvSpPr/>
              <p:nvPr/>
            </p:nvSpPr>
            <p:spPr>
              <a:xfrm>
                <a:off x="7745100" y="175"/>
                <a:ext cx="1398900" cy="1398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46" name="Google Shape;46;p3"/>
              <p:cNvSpPr/>
              <p:nvPr/>
            </p:nvSpPr>
            <p:spPr>
              <a:xfrm>
                <a:off x="6961500" y="175"/>
                <a:ext cx="866100" cy="730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grpSp>
        <p:grpSp>
          <p:nvGrpSpPr>
            <p:cNvPr id="47" name="Google Shape;47;p3"/>
            <p:cNvGrpSpPr/>
            <p:nvPr/>
          </p:nvGrpSpPr>
          <p:grpSpPr>
            <a:xfrm>
              <a:off x="0" y="0"/>
              <a:ext cx="4896900" cy="2797700"/>
              <a:chOff x="0" y="0"/>
              <a:chExt cx="4896900" cy="2797700"/>
            </a:xfrm>
          </p:grpSpPr>
          <p:sp>
            <p:nvSpPr>
              <p:cNvPr id="48" name="Google Shape;48;p3"/>
              <p:cNvSpPr/>
              <p:nvPr/>
            </p:nvSpPr>
            <p:spPr>
              <a:xfrm>
                <a:off x="0" y="1398800"/>
                <a:ext cx="1398900" cy="1398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49" name="Google Shape;49;p3"/>
              <p:cNvSpPr/>
              <p:nvPr/>
            </p:nvSpPr>
            <p:spPr>
              <a:xfrm>
                <a:off x="1398900" y="0"/>
                <a:ext cx="3498000" cy="1398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grpSp>
      </p:grpSp>
      <p:sp>
        <p:nvSpPr>
          <p:cNvPr id="50" name="Google Shape;50;p3"/>
          <p:cNvSpPr txBox="1"/>
          <p:nvPr>
            <p:ph idx="1" type="subTitle"/>
          </p:nvPr>
        </p:nvSpPr>
        <p:spPr>
          <a:xfrm>
            <a:off x="1821150" y="252600"/>
            <a:ext cx="2653500" cy="903600"/>
          </a:xfrm>
          <a:prstGeom prst="rect">
            <a:avLst/>
          </a:prstGeom>
        </p:spPr>
        <p:txBody>
          <a:bodyPr anchorCtr="0" anchor="ctr" bIns="0" lIns="0" spcFirstLastPara="1" rIns="0" wrap="square" tIns="0">
            <a:noAutofit/>
          </a:bodyPr>
          <a:lstStyle>
            <a:lvl1pPr lvl="0">
              <a:spcBef>
                <a:spcPts val="0"/>
              </a:spcBef>
              <a:spcAft>
                <a:spcPts val="0"/>
              </a:spcAft>
              <a:buSzPts val="1000"/>
              <a:buFont typeface="Space Grotesk Medium"/>
              <a:buNone/>
              <a:defRPr sz="1000">
                <a:latin typeface="Space Grotesk Medium"/>
                <a:ea typeface="Space Grotesk Medium"/>
                <a:cs typeface="Space Grotesk Medium"/>
                <a:sym typeface="Space Grotesk Medium"/>
              </a:defRPr>
            </a:lvl1pPr>
            <a:lvl2pPr lvl="1">
              <a:spcBef>
                <a:spcPts val="0"/>
              </a:spcBef>
              <a:spcAft>
                <a:spcPts val="0"/>
              </a:spcAft>
              <a:buClr>
                <a:schemeClr val="dk1"/>
              </a:buClr>
              <a:buSzPts val="1000"/>
              <a:buFont typeface="Space Grotesk Medium"/>
              <a:buNone/>
              <a:defRPr sz="1000">
                <a:latin typeface="Space Grotesk Medium"/>
                <a:ea typeface="Space Grotesk Medium"/>
                <a:cs typeface="Space Grotesk Medium"/>
                <a:sym typeface="Space Grotesk Medium"/>
              </a:defRPr>
            </a:lvl2pPr>
            <a:lvl3pPr lvl="2">
              <a:spcBef>
                <a:spcPts val="0"/>
              </a:spcBef>
              <a:spcAft>
                <a:spcPts val="0"/>
              </a:spcAft>
              <a:buClr>
                <a:schemeClr val="dk1"/>
              </a:buClr>
              <a:buSzPts val="1000"/>
              <a:buFont typeface="Space Grotesk Medium"/>
              <a:buNone/>
              <a:defRPr sz="1000">
                <a:latin typeface="Space Grotesk Medium"/>
                <a:ea typeface="Space Grotesk Medium"/>
                <a:cs typeface="Space Grotesk Medium"/>
                <a:sym typeface="Space Grotesk Medium"/>
              </a:defRPr>
            </a:lvl3pPr>
            <a:lvl4pPr lvl="3">
              <a:spcBef>
                <a:spcPts val="0"/>
              </a:spcBef>
              <a:spcAft>
                <a:spcPts val="0"/>
              </a:spcAft>
              <a:buClr>
                <a:schemeClr val="dk1"/>
              </a:buClr>
              <a:buSzPts val="1000"/>
              <a:buFont typeface="Space Grotesk Medium"/>
              <a:buNone/>
              <a:defRPr sz="1000">
                <a:latin typeface="Space Grotesk Medium"/>
                <a:ea typeface="Space Grotesk Medium"/>
                <a:cs typeface="Space Grotesk Medium"/>
                <a:sym typeface="Space Grotesk Medium"/>
              </a:defRPr>
            </a:lvl4pPr>
            <a:lvl5pPr lvl="4">
              <a:spcBef>
                <a:spcPts val="0"/>
              </a:spcBef>
              <a:spcAft>
                <a:spcPts val="0"/>
              </a:spcAft>
              <a:buClr>
                <a:schemeClr val="dk1"/>
              </a:buClr>
              <a:buSzPts val="1000"/>
              <a:buFont typeface="Space Grotesk Medium"/>
              <a:buNone/>
              <a:defRPr sz="1000">
                <a:latin typeface="Space Grotesk Medium"/>
                <a:ea typeface="Space Grotesk Medium"/>
                <a:cs typeface="Space Grotesk Medium"/>
                <a:sym typeface="Space Grotesk Medium"/>
              </a:defRPr>
            </a:lvl5pPr>
            <a:lvl6pPr lvl="5">
              <a:spcBef>
                <a:spcPts val="0"/>
              </a:spcBef>
              <a:spcAft>
                <a:spcPts val="0"/>
              </a:spcAft>
              <a:buClr>
                <a:schemeClr val="dk1"/>
              </a:buClr>
              <a:buSzPts val="1000"/>
              <a:buFont typeface="Space Grotesk Medium"/>
              <a:buNone/>
              <a:defRPr sz="1000">
                <a:latin typeface="Space Grotesk Medium"/>
                <a:ea typeface="Space Grotesk Medium"/>
                <a:cs typeface="Space Grotesk Medium"/>
                <a:sym typeface="Space Grotesk Medium"/>
              </a:defRPr>
            </a:lvl6pPr>
            <a:lvl7pPr lvl="6">
              <a:spcBef>
                <a:spcPts val="0"/>
              </a:spcBef>
              <a:spcAft>
                <a:spcPts val="0"/>
              </a:spcAft>
              <a:buClr>
                <a:schemeClr val="dk1"/>
              </a:buClr>
              <a:buSzPts val="1000"/>
              <a:buFont typeface="Space Grotesk Medium"/>
              <a:buNone/>
              <a:defRPr sz="1000">
                <a:latin typeface="Space Grotesk Medium"/>
                <a:ea typeface="Space Grotesk Medium"/>
                <a:cs typeface="Space Grotesk Medium"/>
                <a:sym typeface="Space Grotesk Medium"/>
              </a:defRPr>
            </a:lvl7pPr>
            <a:lvl8pPr lvl="7">
              <a:spcBef>
                <a:spcPts val="0"/>
              </a:spcBef>
              <a:spcAft>
                <a:spcPts val="0"/>
              </a:spcAft>
              <a:buClr>
                <a:schemeClr val="dk1"/>
              </a:buClr>
              <a:buSzPts val="1000"/>
              <a:buFont typeface="Space Grotesk Medium"/>
              <a:buNone/>
              <a:defRPr sz="1000">
                <a:latin typeface="Space Grotesk Medium"/>
                <a:ea typeface="Space Grotesk Medium"/>
                <a:cs typeface="Space Grotesk Medium"/>
                <a:sym typeface="Space Grotesk Medium"/>
              </a:defRPr>
            </a:lvl8pPr>
            <a:lvl9pPr lvl="8">
              <a:spcBef>
                <a:spcPts val="0"/>
              </a:spcBef>
              <a:spcAft>
                <a:spcPts val="0"/>
              </a:spcAft>
              <a:buClr>
                <a:schemeClr val="dk1"/>
              </a:buClr>
              <a:buSzPts val="1000"/>
              <a:buFont typeface="Space Grotesk Medium"/>
              <a:buNone/>
              <a:defRPr sz="1000">
                <a:latin typeface="Space Grotesk Medium"/>
                <a:ea typeface="Space Grotesk Medium"/>
                <a:cs typeface="Space Grotesk Medium"/>
                <a:sym typeface="Space Grotesk Medium"/>
              </a:defRPr>
            </a:lvl9pPr>
          </a:lstStyle>
          <a:p/>
        </p:txBody>
      </p:sp>
      <p:sp>
        <p:nvSpPr>
          <p:cNvPr id="51" name="Google Shape;51;p3"/>
          <p:cNvSpPr txBox="1"/>
          <p:nvPr>
            <p:ph type="title"/>
          </p:nvPr>
        </p:nvSpPr>
        <p:spPr>
          <a:xfrm>
            <a:off x="252600" y="4124825"/>
            <a:ext cx="8638800" cy="903600"/>
          </a:xfrm>
          <a:prstGeom prst="rect">
            <a:avLst/>
          </a:prstGeom>
        </p:spPr>
        <p:txBody>
          <a:bodyPr anchorCtr="0" anchor="b" bIns="0" lIns="0" spcFirstLastPara="1" rIns="0" wrap="square" tIns="0">
            <a:noAutofit/>
          </a:bodyPr>
          <a:lstStyle>
            <a:lvl1pPr lvl="0">
              <a:lnSpc>
                <a:spcPct val="80000"/>
              </a:lnSpc>
              <a:spcBef>
                <a:spcPts val="0"/>
              </a:spcBef>
              <a:spcAft>
                <a:spcPts val="0"/>
              </a:spcAft>
              <a:buClr>
                <a:schemeClr val="lt2"/>
              </a:buClr>
              <a:buSzPts val="7700"/>
              <a:buFont typeface="Space Grotesk"/>
              <a:buNone/>
              <a:defRPr sz="7700">
                <a:solidFill>
                  <a:schemeClr val="lt2"/>
                </a:solidFill>
                <a:latin typeface="Space Grotesk"/>
                <a:ea typeface="Space Grotesk"/>
                <a:cs typeface="Space Grotesk"/>
                <a:sym typeface="Space Grotesk"/>
              </a:defRPr>
            </a:lvl1pPr>
            <a:lvl2pPr lvl="1" algn="ctr">
              <a:spcBef>
                <a:spcPts val="0"/>
              </a:spcBef>
              <a:spcAft>
                <a:spcPts val="0"/>
              </a:spcAft>
              <a:buClr>
                <a:schemeClr val="lt2"/>
              </a:buClr>
              <a:buSzPts val="7700"/>
              <a:buNone/>
              <a:defRPr sz="7700">
                <a:solidFill>
                  <a:schemeClr val="lt2"/>
                </a:solidFill>
              </a:defRPr>
            </a:lvl2pPr>
            <a:lvl3pPr lvl="2" algn="ctr">
              <a:spcBef>
                <a:spcPts val="0"/>
              </a:spcBef>
              <a:spcAft>
                <a:spcPts val="0"/>
              </a:spcAft>
              <a:buClr>
                <a:schemeClr val="lt2"/>
              </a:buClr>
              <a:buSzPts val="7700"/>
              <a:buNone/>
              <a:defRPr sz="7700">
                <a:solidFill>
                  <a:schemeClr val="lt2"/>
                </a:solidFill>
              </a:defRPr>
            </a:lvl3pPr>
            <a:lvl4pPr lvl="3" algn="ctr">
              <a:spcBef>
                <a:spcPts val="0"/>
              </a:spcBef>
              <a:spcAft>
                <a:spcPts val="0"/>
              </a:spcAft>
              <a:buClr>
                <a:schemeClr val="lt2"/>
              </a:buClr>
              <a:buSzPts val="7700"/>
              <a:buNone/>
              <a:defRPr sz="7700">
                <a:solidFill>
                  <a:schemeClr val="lt2"/>
                </a:solidFill>
              </a:defRPr>
            </a:lvl4pPr>
            <a:lvl5pPr lvl="4" algn="ctr">
              <a:spcBef>
                <a:spcPts val="0"/>
              </a:spcBef>
              <a:spcAft>
                <a:spcPts val="0"/>
              </a:spcAft>
              <a:buClr>
                <a:schemeClr val="lt2"/>
              </a:buClr>
              <a:buSzPts val="7700"/>
              <a:buNone/>
              <a:defRPr sz="7700">
                <a:solidFill>
                  <a:schemeClr val="lt2"/>
                </a:solidFill>
              </a:defRPr>
            </a:lvl5pPr>
            <a:lvl6pPr lvl="5" algn="ctr">
              <a:spcBef>
                <a:spcPts val="0"/>
              </a:spcBef>
              <a:spcAft>
                <a:spcPts val="0"/>
              </a:spcAft>
              <a:buClr>
                <a:schemeClr val="lt2"/>
              </a:buClr>
              <a:buSzPts val="7700"/>
              <a:buNone/>
              <a:defRPr sz="7700">
                <a:solidFill>
                  <a:schemeClr val="lt2"/>
                </a:solidFill>
              </a:defRPr>
            </a:lvl6pPr>
            <a:lvl7pPr lvl="6" algn="ctr">
              <a:spcBef>
                <a:spcPts val="0"/>
              </a:spcBef>
              <a:spcAft>
                <a:spcPts val="0"/>
              </a:spcAft>
              <a:buClr>
                <a:schemeClr val="lt2"/>
              </a:buClr>
              <a:buSzPts val="7700"/>
              <a:buNone/>
              <a:defRPr sz="7700">
                <a:solidFill>
                  <a:schemeClr val="lt2"/>
                </a:solidFill>
              </a:defRPr>
            </a:lvl7pPr>
            <a:lvl8pPr lvl="7" algn="ctr">
              <a:spcBef>
                <a:spcPts val="0"/>
              </a:spcBef>
              <a:spcAft>
                <a:spcPts val="0"/>
              </a:spcAft>
              <a:buClr>
                <a:schemeClr val="lt2"/>
              </a:buClr>
              <a:buSzPts val="7700"/>
              <a:buNone/>
              <a:defRPr sz="7700">
                <a:solidFill>
                  <a:schemeClr val="lt2"/>
                </a:solidFill>
              </a:defRPr>
            </a:lvl8pPr>
            <a:lvl9pPr lvl="8" algn="ctr">
              <a:spcBef>
                <a:spcPts val="0"/>
              </a:spcBef>
              <a:spcAft>
                <a:spcPts val="0"/>
              </a:spcAft>
              <a:buClr>
                <a:schemeClr val="lt2"/>
              </a:buClr>
              <a:buSzPts val="7700"/>
              <a:buNone/>
              <a:defRPr sz="7700">
                <a:solidFill>
                  <a:schemeClr val="lt2"/>
                </a:solidFill>
              </a:defRPr>
            </a:lvl9pPr>
          </a:lstStyle>
          <a:p/>
        </p:txBody>
      </p:sp>
    </p:spTree>
  </p:cSld>
  <p:clrMapOvr>
    <a:masterClrMapping/>
  </p:clrMapOvr>
  <p:extLst>
    <p:ext uri="{DCECCB84-F9BA-43D5-87BE-67443E8EF086}">
      <p15:sldGuideLst>
        <p15:guide id="1" pos="468">
          <p15:clr>
            <a:srgbClr val="E46962"/>
          </p15:clr>
        </p15:guide>
        <p15:guide id="2" orient="horz" pos="468">
          <p15:clr>
            <a:srgbClr val="E46962"/>
          </p15:clr>
        </p15:guide>
        <p15:guide id="3" pos="5601">
          <p15:clr>
            <a:srgbClr val="E46962"/>
          </p15:clr>
        </p15:guide>
        <p15:guide id="4" orient="horz" pos="3081">
          <p15:clr>
            <a:srgbClr val="E46962"/>
          </p15:clr>
        </p15:guide>
        <p15:guide id="5" pos="5292">
          <p15:clr>
            <a:srgbClr val="E46962"/>
          </p15:clr>
        </p15:guide>
        <p15:guide id="6" orient="horz" pos="2772">
          <p15:clr>
            <a:srgbClr val="E46962"/>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355" name="Shape 355"/>
        <p:cNvGrpSpPr/>
        <p:nvPr/>
      </p:nvGrpSpPr>
      <p:grpSpPr>
        <a:xfrm>
          <a:off x="0" y="0"/>
          <a:ext cx="0" cy="0"/>
          <a:chOff x="0" y="0"/>
          <a:chExt cx="0" cy="0"/>
        </a:xfrm>
      </p:grpSpPr>
      <p:sp>
        <p:nvSpPr>
          <p:cNvPr id="356" name="Google Shape;356;p21"/>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 and body">
    <p:spTree>
      <p:nvGrpSpPr>
        <p:cNvPr id="357" name="Shape 357"/>
        <p:cNvGrpSpPr/>
        <p:nvPr/>
      </p:nvGrpSpPr>
      <p:grpSpPr>
        <a:xfrm>
          <a:off x="0" y="0"/>
          <a:ext cx="0" cy="0"/>
          <a:chOff x="0" y="0"/>
          <a:chExt cx="0" cy="0"/>
        </a:xfrm>
      </p:grpSpPr>
      <p:sp>
        <p:nvSpPr>
          <p:cNvPr id="358" name="Google Shape;358;p2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59" name="Google Shape;359;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Title and two columns">
    <p:spTree>
      <p:nvGrpSpPr>
        <p:cNvPr id="360" name="Shape 360"/>
        <p:cNvGrpSpPr/>
        <p:nvPr/>
      </p:nvGrpSpPr>
      <p:grpSpPr>
        <a:xfrm>
          <a:off x="0" y="0"/>
          <a:ext cx="0" cy="0"/>
          <a:chOff x="0" y="0"/>
          <a:chExt cx="0" cy="0"/>
        </a:xfrm>
      </p:grpSpPr>
      <p:sp>
        <p:nvSpPr>
          <p:cNvPr id="361" name="Google Shape;361;p23"/>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62" name="Google Shape;362;p23"/>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3" name="Google Shape;363;p23"/>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64" name="Shape 364"/>
        <p:cNvGrpSpPr/>
        <p:nvPr/>
      </p:nvGrpSpPr>
      <p:grpSpPr>
        <a:xfrm>
          <a:off x="0" y="0"/>
          <a:ext cx="0" cy="0"/>
          <a:chOff x="0" y="0"/>
          <a:chExt cx="0" cy="0"/>
        </a:xfrm>
      </p:grpSpPr>
      <p:sp>
        <p:nvSpPr>
          <p:cNvPr id="365" name="Google Shape;365;p2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366" name="Shape 366"/>
        <p:cNvGrpSpPr/>
        <p:nvPr/>
      </p:nvGrpSpPr>
      <p:grpSpPr>
        <a:xfrm>
          <a:off x="0" y="0"/>
          <a:ext cx="0" cy="0"/>
          <a:chOff x="0" y="0"/>
          <a:chExt cx="0" cy="0"/>
        </a:xfrm>
      </p:grpSpPr>
      <p:sp>
        <p:nvSpPr>
          <p:cNvPr id="367" name="Google Shape;367;p25"/>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68" name="Google Shape;368;p25"/>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369" name="Shape 369"/>
        <p:cNvGrpSpPr/>
        <p:nvPr/>
      </p:nvGrpSpPr>
      <p:grpSpPr>
        <a:xfrm>
          <a:off x="0" y="0"/>
          <a:ext cx="0" cy="0"/>
          <a:chOff x="0" y="0"/>
          <a:chExt cx="0" cy="0"/>
        </a:xfrm>
      </p:grpSpPr>
      <p:sp>
        <p:nvSpPr>
          <p:cNvPr id="370" name="Google Shape;370;p26"/>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371" name="Shape 371"/>
        <p:cNvGrpSpPr/>
        <p:nvPr/>
      </p:nvGrpSpPr>
      <p:grpSpPr>
        <a:xfrm>
          <a:off x="0" y="0"/>
          <a:ext cx="0" cy="0"/>
          <a:chOff x="0" y="0"/>
          <a:chExt cx="0" cy="0"/>
        </a:xfrm>
      </p:grpSpPr>
      <p:sp>
        <p:nvSpPr>
          <p:cNvPr id="372" name="Google Shape;372;p27"/>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73" name="Google Shape;373;p27"/>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74" name="Google Shape;374;p27"/>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375" name="Shape 375"/>
        <p:cNvGrpSpPr/>
        <p:nvPr/>
      </p:nvGrpSpPr>
      <p:grpSpPr>
        <a:xfrm>
          <a:off x="0" y="0"/>
          <a:ext cx="0" cy="0"/>
          <a:chOff x="0" y="0"/>
          <a:chExt cx="0" cy="0"/>
        </a:xfrm>
      </p:grpSpPr>
      <p:sp>
        <p:nvSpPr>
          <p:cNvPr id="376" name="Google Shape;376;p28"/>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377" name="Shape 377"/>
        <p:cNvGrpSpPr/>
        <p:nvPr/>
      </p:nvGrpSpPr>
      <p:grpSpPr>
        <a:xfrm>
          <a:off x="0" y="0"/>
          <a:ext cx="0" cy="0"/>
          <a:chOff x="0" y="0"/>
          <a:chExt cx="0" cy="0"/>
        </a:xfrm>
      </p:grpSpPr>
      <p:sp>
        <p:nvSpPr>
          <p:cNvPr id="378" name="Google Shape;378;p29"/>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79" name="Google Shape;379;p29"/>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380" name="Shape 380"/>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 ">
  <p:cSld name="BLANK_1_1_1_1_1_1_1_1_1_1_1_1_1_1_1_1_1">
    <p:spTree>
      <p:nvGrpSpPr>
        <p:cNvPr id="52" name="Shape 52"/>
        <p:cNvGrpSpPr/>
        <p:nvPr/>
      </p:nvGrpSpPr>
      <p:grpSpPr>
        <a:xfrm>
          <a:off x="0" y="0"/>
          <a:ext cx="0" cy="0"/>
          <a:chOff x="0" y="0"/>
          <a:chExt cx="0" cy="0"/>
        </a:xfrm>
      </p:grpSpPr>
      <p:sp>
        <p:nvSpPr>
          <p:cNvPr id="53" name="Google Shape;53;p4"/>
          <p:cNvSpPr/>
          <p:nvPr/>
        </p:nvSpPr>
        <p:spPr>
          <a:xfrm>
            <a:off x="4728000" y="2032675"/>
            <a:ext cx="1408200" cy="14739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a:ea typeface="Space Grotesk"/>
              <a:cs typeface="Space Grotesk"/>
              <a:sym typeface="Space Grotesk"/>
            </a:endParaRPr>
          </a:p>
        </p:txBody>
      </p:sp>
      <p:grpSp>
        <p:nvGrpSpPr>
          <p:cNvPr id="54" name="Google Shape;54;p4"/>
          <p:cNvGrpSpPr/>
          <p:nvPr/>
        </p:nvGrpSpPr>
        <p:grpSpPr>
          <a:xfrm>
            <a:off x="4153925" y="0"/>
            <a:ext cx="4990175" cy="5143425"/>
            <a:chOff x="4153925" y="0"/>
            <a:chExt cx="4990175" cy="5143425"/>
          </a:xfrm>
        </p:grpSpPr>
        <p:sp>
          <p:nvSpPr>
            <p:cNvPr id="55" name="Google Shape;55;p4"/>
            <p:cNvSpPr/>
            <p:nvPr/>
          </p:nvSpPr>
          <p:spPr>
            <a:xfrm>
              <a:off x="6462300" y="1441775"/>
              <a:ext cx="2681700" cy="11472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56" name="Google Shape;56;p4"/>
            <p:cNvSpPr/>
            <p:nvPr/>
          </p:nvSpPr>
          <p:spPr>
            <a:xfrm>
              <a:off x="6289300" y="2420925"/>
              <a:ext cx="2854800" cy="27225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57" name="Google Shape;57;p4"/>
            <p:cNvSpPr/>
            <p:nvPr/>
          </p:nvSpPr>
          <p:spPr>
            <a:xfrm>
              <a:off x="4153925" y="0"/>
              <a:ext cx="1570200" cy="6765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58" name="Google Shape;58;p4"/>
            <p:cNvSpPr/>
            <p:nvPr/>
          </p:nvSpPr>
          <p:spPr>
            <a:xfrm>
              <a:off x="4722625" y="0"/>
              <a:ext cx="4421400" cy="21051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grpSp>
      <p:sp>
        <p:nvSpPr>
          <p:cNvPr id="59" name="Google Shape;59;p4"/>
          <p:cNvSpPr txBox="1"/>
          <p:nvPr>
            <p:ph type="title"/>
          </p:nvPr>
        </p:nvSpPr>
        <p:spPr>
          <a:xfrm>
            <a:off x="252600" y="270725"/>
            <a:ext cx="4216200" cy="8652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3500"/>
              <a:buFont typeface="Space Grotesk"/>
              <a:buNone/>
              <a:defRPr sz="3500">
                <a:highlight>
                  <a:schemeClr val="accent4"/>
                </a:highlight>
                <a:latin typeface="Space Grotesk"/>
                <a:ea typeface="Space Grotesk"/>
                <a:cs typeface="Space Grotesk"/>
                <a:sym typeface="Space Grotesk"/>
              </a:defRPr>
            </a:lvl1pPr>
            <a:lvl2pPr lvl="1">
              <a:lnSpc>
                <a:spcPct val="80000"/>
              </a:lnSpc>
              <a:spcBef>
                <a:spcPts val="0"/>
              </a:spcBef>
              <a:spcAft>
                <a:spcPts val="0"/>
              </a:spcAft>
              <a:buSzPts val="3900"/>
              <a:buFont typeface="Space Grotesk Medium"/>
              <a:buNone/>
              <a:defRPr sz="3900">
                <a:highlight>
                  <a:schemeClr val="accent4"/>
                </a:highlight>
              </a:defRPr>
            </a:lvl2pPr>
            <a:lvl3pPr lvl="2">
              <a:lnSpc>
                <a:spcPct val="80000"/>
              </a:lnSpc>
              <a:spcBef>
                <a:spcPts val="0"/>
              </a:spcBef>
              <a:spcAft>
                <a:spcPts val="0"/>
              </a:spcAft>
              <a:buSzPts val="3900"/>
              <a:buFont typeface="Space Grotesk Medium"/>
              <a:buNone/>
              <a:defRPr sz="3900">
                <a:highlight>
                  <a:schemeClr val="accent4"/>
                </a:highlight>
              </a:defRPr>
            </a:lvl3pPr>
            <a:lvl4pPr lvl="3">
              <a:lnSpc>
                <a:spcPct val="80000"/>
              </a:lnSpc>
              <a:spcBef>
                <a:spcPts val="0"/>
              </a:spcBef>
              <a:spcAft>
                <a:spcPts val="0"/>
              </a:spcAft>
              <a:buSzPts val="3900"/>
              <a:buFont typeface="Space Grotesk Medium"/>
              <a:buNone/>
              <a:defRPr sz="3900">
                <a:highlight>
                  <a:schemeClr val="accent4"/>
                </a:highlight>
              </a:defRPr>
            </a:lvl4pPr>
            <a:lvl5pPr lvl="4">
              <a:lnSpc>
                <a:spcPct val="80000"/>
              </a:lnSpc>
              <a:spcBef>
                <a:spcPts val="0"/>
              </a:spcBef>
              <a:spcAft>
                <a:spcPts val="0"/>
              </a:spcAft>
              <a:buSzPts val="3900"/>
              <a:buFont typeface="Space Grotesk Medium"/>
              <a:buNone/>
              <a:defRPr sz="3900">
                <a:highlight>
                  <a:schemeClr val="accent4"/>
                </a:highlight>
              </a:defRPr>
            </a:lvl5pPr>
            <a:lvl6pPr lvl="5">
              <a:lnSpc>
                <a:spcPct val="80000"/>
              </a:lnSpc>
              <a:spcBef>
                <a:spcPts val="0"/>
              </a:spcBef>
              <a:spcAft>
                <a:spcPts val="0"/>
              </a:spcAft>
              <a:buSzPts val="3900"/>
              <a:buFont typeface="Space Grotesk Medium"/>
              <a:buNone/>
              <a:defRPr sz="3900">
                <a:highlight>
                  <a:schemeClr val="accent4"/>
                </a:highlight>
              </a:defRPr>
            </a:lvl6pPr>
            <a:lvl7pPr lvl="6">
              <a:lnSpc>
                <a:spcPct val="80000"/>
              </a:lnSpc>
              <a:spcBef>
                <a:spcPts val="0"/>
              </a:spcBef>
              <a:spcAft>
                <a:spcPts val="0"/>
              </a:spcAft>
              <a:buSzPts val="3900"/>
              <a:buFont typeface="Space Grotesk Medium"/>
              <a:buNone/>
              <a:defRPr sz="3900">
                <a:highlight>
                  <a:schemeClr val="accent4"/>
                </a:highlight>
              </a:defRPr>
            </a:lvl7pPr>
            <a:lvl8pPr lvl="7">
              <a:lnSpc>
                <a:spcPct val="80000"/>
              </a:lnSpc>
              <a:spcBef>
                <a:spcPts val="0"/>
              </a:spcBef>
              <a:spcAft>
                <a:spcPts val="0"/>
              </a:spcAft>
              <a:buSzPts val="3900"/>
              <a:buFont typeface="Space Grotesk Medium"/>
              <a:buNone/>
              <a:defRPr sz="3900">
                <a:highlight>
                  <a:schemeClr val="accent4"/>
                </a:highlight>
              </a:defRPr>
            </a:lvl8pPr>
            <a:lvl9pPr lvl="8">
              <a:lnSpc>
                <a:spcPct val="80000"/>
              </a:lnSpc>
              <a:spcBef>
                <a:spcPts val="0"/>
              </a:spcBef>
              <a:spcAft>
                <a:spcPts val="0"/>
              </a:spcAft>
              <a:buSzPts val="3900"/>
              <a:buFont typeface="Space Grotesk Medium"/>
              <a:buNone/>
              <a:defRPr sz="3900">
                <a:highlight>
                  <a:schemeClr val="accent4"/>
                </a:highlight>
              </a:defRPr>
            </a:lvl9pPr>
          </a:lstStyle>
          <a:p/>
        </p:txBody>
      </p:sp>
      <p:sp>
        <p:nvSpPr>
          <p:cNvPr id="60" name="Google Shape;60;p4"/>
          <p:cNvSpPr txBox="1"/>
          <p:nvPr>
            <p:ph idx="1" type="body"/>
          </p:nvPr>
        </p:nvSpPr>
        <p:spPr>
          <a:xfrm>
            <a:off x="252600" y="1973625"/>
            <a:ext cx="3128700" cy="2917200"/>
          </a:xfrm>
          <a:prstGeom prst="rect">
            <a:avLst/>
          </a:prstGeom>
        </p:spPr>
        <p:txBody>
          <a:bodyPr anchorCtr="0" anchor="b" bIns="0" lIns="0" spcFirstLastPara="1" rIns="0" wrap="square" tIns="0">
            <a:noAutofit/>
          </a:bodyPr>
          <a:lstStyle>
            <a:lvl1pPr indent="-292100" lvl="0" marL="457200">
              <a:spcBef>
                <a:spcPts val="0"/>
              </a:spcBef>
              <a:spcAft>
                <a:spcPts val="0"/>
              </a:spcAft>
              <a:buSzPts val="1000"/>
              <a:buFont typeface="Space Grotesk Medium"/>
              <a:buChar char="●"/>
              <a:defRPr sz="1000">
                <a:latin typeface="Space Grotesk Medium"/>
                <a:ea typeface="Space Grotesk Medium"/>
                <a:cs typeface="Space Grotesk Medium"/>
                <a:sym typeface="Space Grotesk Medium"/>
              </a:defRPr>
            </a:lvl1pPr>
            <a:lvl2pPr indent="-292100" lvl="1" marL="9144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2pPr>
            <a:lvl3pPr indent="-292100" lvl="2" marL="13716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3pPr>
            <a:lvl4pPr indent="-292100" lvl="3" marL="18288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4pPr>
            <a:lvl5pPr indent="-292100" lvl="4" marL="22860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5pPr>
            <a:lvl6pPr indent="-292100" lvl="5" marL="27432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6pPr>
            <a:lvl7pPr indent="-292100" lvl="6" marL="32004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7pPr>
            <a:lvl8pPr indent="-292100" lvl="7" marL="36576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8pPr>
            <a:lvl9pPr indent="-292100" lvl="8" marL="4114800">
              <a:spcBef>
                <a:spcPts val="800"/>
              </a:spcBef>
              <a:spcAft>
                <a:spcPts val="800"/>
              </a:spcAft>
              <a:buSzPts val="1000"/>
              <a:buFont typeface="Space Grotesk Medium"/>
              <a:buChar char="■"/>
              <a:defRPr sz="1000">
                <a:latin typeface="Space Grotesk Medium"/>
                <a:ea typeface="Space Grotesk Medium"/>
                <a:cs typeface="Space Grotesk Medium"/>
                <a:sym typeface="Space Grotesk Medium"/>
              </a:defRPr>
            </a:lvl9pPr>
          </a:lstStyle>
          <a:p/>
        </p:txBody>
      </p:sp>
      <p:sp>
        <p:nvSpPr>
          <p:cNvPr id="61" name="Google Shape;61;p4"/>
          <p:cNvSpPr/>
          <p:nvPr>
            <p:ph idx="2" type="pic"/>
          </p:nvPr>
        </p:nvSpPr>
        <p:spPr>
          <a:xfrm>
            <a:off x="4468800" y="908675"/>
            <a:ext cx="3936300" cy="3116100"/>
          </a:xfrm>
          <a:prstGeom prst="rect">
            <a:avLst/>
          </a:prstGeom>
          <a:noFill/>
          <a:ln>
            <a:noFill/>
          </a:ln>
        </p:spPr>
      </p:sp>
      <p:sp>
        <p:nvSpPr>
          <p:cNvPr id="62" name="Google Shape;62;p4"/>
          <p:cNvSpPr/>
          <p:nvPr>
            <p:ph idx="3" type="pic"/>
          </p:nvPr>
        </p:nvSpPr>
        <p:spPr>
          <a:xfrm>
            <a:off x="4153925" y="1728449"/>
            <a:ext cx="3586800" cy="2672100"/>
          </a:xfrm>
          <a:prstGeom prst="rect">
            <a:avLst/>
          </a:prstGeom>
          <a:noFill/>
          <a:ln>
            <a:noFill/>
          </a:ln>
        </p:spPr>
      </p:sp>
    </p:spTree>
  </p:cSld>
  <p:clrMapOvr>
    <a:masterClrMapping/>
  </p:clrMapOvr>
  <p:extLst>
    <p:ext uri="{DCECCB84-F9BA-43D5-87BE-67443E8EF086}">
      <p15:sldGuideLst>
        <p15:guide id="1" orient="horz" pos="468">
          <p15:clr>
            <a:srgbClr val="E46962"/>
          </p15:clr>
        </p15:guide>
        <p15:guide id="2" pos="468">
          <p15:clr>
            <a:srgbClr val="E46962"/>
          </p15:clr>
        </p15:guide>
        <p15:guide id="3" pos="5601">
          <p15:clr>
            <a:srgbClr val="E46962"/>
          </p15:clr>
        </p15:guide>
        <p15:guide id="4" orient="horz" pos="3081">
          <p15:clr>
            <a:srgbClr val="E46962"/>
          </p15:clr>
        </p15:guide>
        <p15:guide id="5" pos="5292">
          <p15:clr>
            <a:srgbClr val="E46962"/>
          </p15:clr>
        </p15:guide>
        <p15:guide id="6" pos="159">
          <p15:clr>
            <a:srgbClr val="E46962"/>
          </p15:clr>
        </p15:guide>
        <p15:guide id="7" orient="horz" pos="2772">
          <p15:clr>
            <a:srgbClr val="E46962"/>
          </p15:clr>
        </p15:guide>
        <p15:guide id="8" pos="2617">
          <p15:clr>
            <a:srgbClr val="E46962"/>
          </p15:clr>
        </p15:guide>
      </p15:sldGuideLst>
    </p:ext>
  </p:extLs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Agenda">
    <p:spTree>
      <p:nvGrpSpPr>
        <p:cNvPr id="381" name="Shape 381"/>
        <p:cNvGrpSpPr/>
        <p:nvPr/>
      </p:nvGrpSpPr>
      <p:grpSpPr>
        <a:xfrm>
          <a:off x="0" y="0"/>
          <a:ext cx="0" cy="0"/>
          <a:chOff x="0" y="0"/>
          <a:chExt cx="0" cy="0"/>
        </a:xfrm>
      </p:grpSpPr>
      <p:sp>
        <p:nvSpPr>
          <p:cNvPr id="382" name="Google Shape;382;p31"/>
          <p:cNvSpPr txBox="1"/>
          <p:nvPr>
            <p:ph type="title"/>
          </p:nvPr>
        </p:nvSpPr>
        <p:spPr>
          <a:xfrm>
            <a:off x="677325" y="1832775"/>
            <a:ext cx="3217200" cy="1484100"/>
          </a:xfrm>
          <a:prstGeom prst="rect">
            <a:avLst/>
          </a:prstGeom>
        </p:spPr>
        <p:txBody>
          <a:bodyPr anchorCtr="0" anchor="ctr"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83" name="Google Shape;383;p31"/>
          <p:cNvSpPr txBox="1"/>
          <p:nvPr>
            <p:ph idx="1" type="subTitle"/>
          </p:nvPr>
        </p:nvSpPr>
        <p:spPr>
          <a:xfrm>
            <a:off x="4406650" y="393750"/>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384" name="Google Shape;384;p31"/>
          <p:cNvSpPr txBox="1"/>
          <p:nvPr>
            <p:ph idx="2" type="subTitle"/>
          </p:nvPr>
        </p:nvSpPr>
        <p:spPr>
          <a:xfrm>
            <a:off x="4406650" y="1151705"/>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385" name="Google Shape;385;p31"/>
          <p:cNvSpPr txBox="1"/>
          <p:nvPr>
            <p:ph idx="3" type="subTitle"/>
          </p:nvPr>
        </p:nvSpPr>
        <p:spPr>
          <a:xfrm>
            <a:off x="4406650" y="3425570"/>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386" name="Google Shape;386;p31"/>
          <p:cNvSpPr txBox="1"/>
          <p:nvPr>
            <p:ph idx="4" type="subTitle"/>
          </p:nvPr>
        </p:nvSpPr>
        <p:spPr>
          <a:xfrm>
            <a:off x="4406650" y="1909660"/>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387" name="Google Shape;387;p31"/>
          <p:cNvSpPr txBox="1"/>
          <p:nvPr>
            <p:ph idx="5" type="subTitle"/>
          </p:nvPr>
        </p:nvSpPr>
        <p:spPr>
          <a:xfrm>
            <a:off x="4406650" y="4183525"/>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388" name="Google Shape;388;p31"/>
          <p:cNvSpPr txBox="1"/>
          <p:nvPr>
            <p:ph idx="6" type="subTitle"/>
          </p:nvPr>
        </p:nvSpPr>
        <p:spPr>
          <a:xfrm>
            <a:off x="4406650" y="2667615"/>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Title, body and image">
    <p:spTree>
      <p:nvGrpSpPr>
        <p:cNvPr id="389" name="Shape 389"/>
        <p:cNvGrpSpPr/>
        <p:nvPr/>
      </p:nvGrpSpPr>
      <p:grpSpPr>
        <a:xfrm>
          <a:off x="0" y="0"/>
          <a:ext cx="0" cy="0"/>
          <a:chOff x="0" y="0"/>
          <a:chExt cx="0" cy="0"/>
        </a:xfrm>
      </p:grpSpPr>
      <p:sp>
        <p:nvSpPr>
          <p:cNvPr id="390" name="Google Shape;390;p3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91" name="Google Shape;391;p32"/>
          <p:cNvSpPr txBox="1"/>
          <p:nvPr>
            <p:ph idx="1" type="body"/>
          </p:nvPr>
        </p:nvSpPr>
        <p:spPr>
          <a:xfrm>
            <a:off x="311700" y="1152475"/>
            <a:ext cx="44739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92" name="Google Shape;392;p32"/>
          <p:cNvSpPr/>
          <p:nvPr>
            <p:ph idx="2" type="pic"/>
          </p:nvPr>
        </p:nvSpPr>
        <p:spPr>
          <a:xfrm>
            <a:off x="4992024" y="1152775"/>
            <a:ext cx="3840300" cy="3416400"/>
          </a:xfrm>
          <a:prstGeom prst="rect">
            <a:avLst/>
          </a:prstGeom>
          <a:noFill/>
          <a:ln>
            <a:no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Two big ideas">
    <p:spTree>
      <p:nvGrpSpPr>
        <p:cNvPr id="393" name="Shape 393"/>
        <p:cNvGrpSpPr/>
        <p:nvPr/>
      </p:nvGrpSpPr>
      <p:grpSpPr>
        <a:xfrm>
          <a:off x="0" y="0"/>
          <a:ext cx="0" cy="0"/>
          <a:chOff x="0" y="0"/>
          <a:chExt cx="0" cy="0"/>
        </a:xfrm>
      </p:grpSpPr>
      <p:sp>
        <p:nvSpPr>
          <p:cNvPr id="394" name="Google Shape;394;p33"/>
          <p:cNvSpPr txBox="1"/>
          <p:nvPr>
            <p:ph type="title"/>
          </p:nvPr>
        </p:nvSpPr>
        <p:spPr>
          <a:xfrm>
            <a:off x="483175" y="450025"/>
            <a:ext cx="8184600" cy="758100"/>
          </a:xfrm>
          <a:prstGeom prst="rect">
            <a:avLst/>
          </a:prstGeom>
        </p:spPr>
        <p:txBody>
          <a:bodyPr anchorCtr="0" anchor="ctr"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395" name="Google Shape;395;p33"/>
          <p:cNvSpPr txBox="1"/>
          <p:nvPr>
            <p:ph idx="1" type="body"/>
          </p:nvPr>
        </p:nvSpPr>
        <p:spPr>
          <a:xfrm>
            <a:off x="483150" y="2237788"/>
            <a:ext cx="3619800" cy="23736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96" name="Google Shape;396;p33"/>
          <p:cNvSpPr txBox="1"/>
          <p:nvPr>
            <p:ph idx="2" type="body"/>
          </p:nvPr>
        </p:nvSpPr>
        <p:spPr>
          <a:xfrm>
            <a:off x="5048000" y="2237788"/>
            <a:ext cx="3619800" cy="23736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97" name="Google Shape;397;p33"/>
          <p:cNvSpPr txBox="1"/>
          <p:nvPr>
            <p:ph idx="3" type="subTitle"/>
          </p:nvPr>
        </p:nvSpPr>
        <p:spPr>
          <a:xfrm>
            <a:off x="483150" y="1336161"/>
            <a:ext cx="36198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398" name="Google Shape;398;p33"/>
          <p:cNvSpPr txBox="1"/>
          <p:nvPr>
            <p:ph idx="4" type="subTitle"/>
          </p:nvPr>
        </p:nvSpPr>
        <p:spPr>
          <a:xfrm>
            <a:off x="5048000" y="1336161"/>
            <a:ext cx="36198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Three big ideas">
    <p:spTree>
      <p:nvGrpSpPr>
        <p:cNvPr id="399" name="Shape 399"/>
        <p:cNvGrpSpPr/>
        <p:nvPr/>
      </p:nvGrpSpPr>
      <p:grpSpPr>
        <a:xfrm>
          <a:off x="0" y="0"/>
          <a:ext cx="0" cy="0"/>
          <a:chOff x="0" y="0"/>
          <a:chExt cx="0" cy="0"/>
        </a:xfrm>
      </p:grpSpPr>
      <p:sp>
        <p:nvSpPr>
          <p:cNvPr id="400" name="Google Shape;400;p34"/>
          <p:cNvSpPr txBox="1"/>
          <p:nvPr>
            <p:ph idx="1" type="body"/>
          </p:nvPr>
        </p:nvSpPr>
        <p:spPr>
          <a:xfrm>
            <a:off x="483175" y="2417500"/>
            <a:ext cx="2455500" cy="23736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1" name="Google Shape;401;p34"/>
          <p:cNvSpPr txBox="1"/>
          <p:nvPr>
            <p:ph idx="2" type="body"/>
          </p:nvPr>
        </p:nvSpPr>
        <p:spPr>
          <a:xfrm>
            <a:off x="3347725" y="2417500"/>
            <a:ext cx="2455500" cy="23736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2" name="Google Shape;402;p34"/>
          <p:cNvSpPr txBox="1"/>
          <p:nvPr>
            <p:ph type="title"/>
          </p:nvPr>
        </p:nvSpPr>
        <p:spPr>
          <a:xfrm>
            <a:off x="483175" y="450025"/>
            <a:ext cx="8184600" cy="758100"/>
          </a:xfrm>
          <a:prstGeom prst="rect">
            <a:avLst/>
          </a:prstGeom>
        </p:spPr>
        <p:txBody>
          <a:bodyPr anchorCtr="0" anchor="ctr"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403" name="Google Shape;403;p34"/>
          <p:cNvSpPr txBox="1"/>
          <p:nvPr>
            <p:ph idx="3" type="subTitle"/>
          </p:nvPr>
        </p:nvSpPr>
        <p:spPr>
          <a:xfrm>
            <a:off x="483175" y="1336150"/>
            <a:ext cx="2455500" cy="778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404" name="Google Shape;404;p34"/>
          <p:cNvSpPr txBox="1"/>
          <p:nvPr>
            <p:ph idx="4" type="subTitle"/>
          </p:nvPr>
        </p:nvSpPr>
        <p:spPr>
          <a:xfrm>
            <a:off x="3347725" y="1336150"/>
            <a:ext cx="2455500" cy="778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405" name="Google Shape;405;p34"/>
          <p:cNvSpPr txBox="1"/>
          <p:nvPr>
            <p:ph idx="5" type="subTitle"/>
          </p:nvPr>
        </p:nvSpPr>
        <p:spPr>
          <a:xfrm>
            <a:off x="6212275" y="1336150"/>
            <a:ext cx="2455500" cy="778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406" name="Google Shape;406;p34"/>
          <p:cNvSpPr txBox="1"/>
          <p:nvPr>
            <p:ph idx="6" type="body"/>
          </p:nvPr>
        </p:nvSpPr>
        <p:spPr>
          <a:xfrm>
            <a:off x="6212275" y="2417500"/>
            <a:ext cx="2455500" cy="23736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Four big ideas">
    <p:spTree>
      <p:nvGrpSpPr>
        <p:cNvPr id="407" name="Shape 407"/>
        <p:cNvGrpSpPr/>
        <p:nvPr/>
      </p:nvGrpSpPr>
      <p:grpSpPr>
        <a:xfrm>
          <a:off x="0" y="0"/>
          <a:ext cx="0" cy="0"/>
          <a:chOff x="0" y="0"/>
          <a:chExt cx="0" cy="0"/>
        </a:xfrm>
      </p:grpSpPr>
      <p:sp>
        <p:nvSpPr>
          <p:cNvPr id="408" name="Google Shape;408;p35"/>
          <p:cNvSpPr txBox="1"/>
          <p:nvPr>
            <p:ph idx="1" type="body"/>
          </p:nvPr>
        </p:nvSpPr>
        <p:spPr>
          <a:xfrm>
            <a:off x="366725" y="1759093"/>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9" name="Google Shape;409;p35"/>
          <p:cNvSpPr txBox="1"/>
          <p:nvPr>
            <p:ph idx="2" type="body"/>
          </p:nvPr>
        </p:nvSpPr>
        <p:spPr>
          <a:xfrm>
            <a:off x="4938725" y="1759093"/>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10" name="Google Shape;410;p35"/>
          <p:cNvSpPr txBox="1"/>
          <p:nvPr>
            <p:ph idx="3" type="body"/>
          </p:nvPr>
        </p:nvSpPr>
        <p:spPr>
          <a:xfrm>
            <a:off x="366750" y="3648575"/>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11" name="Google Shape;411;p35"/>
          <p:cNvSpPr txBox="1"/>
          <p:nvPr>
            <p:ph idx="4" type="body"/>
          </p:nvPr>
        </p:nvSpPr>
        <p:spPr>
          <a:xfrm>
            <a:off x="4938750" y="3648575"/>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12" name="Google Shape;412;p35"/>
          <p:cNvSpPr txBox="1"/>
          <p:nvPr>
            <p:ph type="title"/>
          </p:nvPr>
        </p:nvSpPr>
        <p:spPr>
          <a:xfrm>
            <a:off x="366750" y="450025"/>
            <a:ext cx="8184600" cy="758100"/>
          </a:xfrm>
          <a:prstGeom prst="rect">
            <a:avLst/>
          </a:prstGeom>
        </p:spPr>
        <p:txBody>
          <a:bodyPr anchorCtr="0" anchor="ctr"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413" name="Google Shape;413;p35"/>
          <p:cNvSpPr txBox="1"/>
          <p:nvPr>
            <p:ph idx="5" type="subTitle"/>
          </p:nvPr>
        </p:nvSpPr>
        <p:spPr>
          <a:xfrm>
            <a:off x="366763" y="1277907"/>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414" name="Google Shape;414;p35"/>
          <p:cNvSpPr txBox="1"/>
          <p:nvPr>
            <p:ph idx="6" type="subTitle"/>
          </p:nvPr>
        </p:nvSpPr>
        <p:spPr>
          <a:xfrm>
            <a:off x="4938738" y="1277907"/>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415" name="Google Shape;415;p35"/>
          <p:cNvSpPr txBox="1"/>
          <p:nvPr>
            <p:ph idx="7" type="subTitle"/>
          </p:nvPr>
        </p:nvSpPr>
        <p:spPr>
          <a:xfrm>
            <a:off x="4938761" y="3167363"/>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416" name="Google Shape;416;p35"/>
          <p:cNvSpPr txBox="1"/>
          <p:nvPr>
            <p:ph idx="8" type="subTitle"/>
          </p:nvPr>
        </p:nvSpPr>
        <p:spPr>
          <a:xfrm>
            <a:off x="366750" y="3167363"/>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Title and image">
    <p:spTree>
      <p:nvGrpSpPr>
        <p:cNvPr id="417" name="Shape 417"/>
        <p:cNvGrpSpPr/>
        <p:nvPr/>
      </p:nvGrpSpPr>
      <p:grpSpPr>
        <a:xfrm>
          <a:off x="0" y="0"/>
          <a:ext cx="0" cy="0"/>
          <a:chOff x="0" y="0"/>
          <a:chExt cx="0" cy="0"/>
        </a:xfrm>
      </p:grpSpPr>
      <p:sp>
        <p:nvSpPr>
          <p:cNvPr id="418" name="Google Shape;418;p3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19" name="Google Shape;419;p36"/>
          <p:cNvSpPr/>
          <p:nvPr>
            <p:ph idx="2" type="pic"/>
          </p:nvPr>
        </p:nvSpPr>
        <p:spPr>
          <a:xfrm>
            <a:off x="311700" y="1170425"/>
            <a:ext cx="8520600" cy="3492900"/>
          </a:xfrm>
          <a:prstGeom prst="rect">
            <a:avLst/>
          </a:prstGeom>
          <a:noFill/>
          <a:ln>
            <a:no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Two storyboards">
    <p:spTree>
      <p:nvGrpSpPr>
        <p:cNvPr id="420" name="Shape 420"/>
        <p:cNvGrpSpPr/>
        <p:nvPr/>
      </p:nvGrpSpPr>
      <p:grpSpPr>
        <a:xfrm>
          <a:off x="0" y="0"/>
          <a:ext cx="0" cy="0"/>
          <a:chOff x="0" y="0"/>
          <a:chExt cx="0" cy="0"/>
        </a:xfrm>
      </p:grpSpPr>
      <p:sp>
        <p:nvSpPr>
          <p:cNvPr id="421" name="Google Shape;421;p37"/>
          <p:cNvSpPr txBox="1"/>
          <p:nvPr>
            <p:ph idx="1" type="body"/>
          </p:nvPr>
        </p:nvSpPr>
        <p:spPr>
          <a:xfrm>
            <a:off x="311700" y="4080225"/>
            <a:ext cx="4027500" cy="926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22" name="Google Shape;422;p37"/>
          <p:cNvSpPr/>
          <p:nvPr>
            <p:ph idx="2" type="pic"/>
          </p:nvPr>
        </p:nvSpPr>
        <p:spPr>
          <a:xfrm>
            <a:off x="4804825" y="1133300"/>
            <a:ext cx="4027500" cy="2392800"/>
          </a:xfrm>
          <a:prstGeom prst="rect">
            <a:avLst/>
          </a:prstGeom>
          <a:noFill/>
          <a:ln>
            <a:noFill/>
          </a:ln>
        </p:spPr>
      </p:sp>
      <p:sp>
        <p:nvSpPr>
          <p:cNvPr id="423" name="Google Shape;423;p37"/>
          <p:cNvSpPr/>
          <p:nvPr>
            <p:ph idx="3" type="pic"/>
          </p:nvPr>
        </p:nvSpPr>
        <p:spPr>
          <a:xfrm>
            <a:off x="311725" y="1133300"/>
            <a:ext cx="4027500" cy="2392800"/>
          </a:xfrm>
          <a:prstGeom prst="rect">
            <a:avLst/>
          </a:prstGeom>
          <a:noFill/>
          <a:ln>
            <a:noFill/>
          </a:ln>
        </p:spPr>
      </p:sp>
      <p:sp>
        <p:nvSpPr>
          <p:cNvPr id="424" name="Google Shape;424;p37"/>
          <p:cNvSpPr txBox="1"/>
          <p:nvPr>
            <p:ph idx="4" type="body"/>
          </p:nvPr>
        </p:nvSpPr>
        <p:spPr>
          <a:xfrm>
            <a:off x="4804825" y="4080225"/>
            <a:ext cx="4027500" cy="926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25" name="Google Shape;425;p3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6" name="Google Shape;426;p37"/>
          <p:cNvSpPr txBox="1"/>
          <p:nvPr>
            <p:ph idx="5" type="subTitle"/>
          </p:nvPr>
        </p:nvSpPr>
        <p:spPr>
          <a:xfrm>
            <a:off x="311725" y="3582900"/>
            <a:ext cx="4027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8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
        <p:nvSpPr>
          <p:cNvPr id="427" name="Google Shape;427;p37"/>
          <p:cNvSpPr txBox="1"/>
          <p:nvPr>
            <p:ph idx="6" type="subTitle"/>
          </p:nvPr>
        </p:nvSpPr>
        <p:spPr>
          <a:xfrm>
            <a:off x="4804825" y="3582900"/>
            <a:ext cx="4027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8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Three storyboards">
    <p:spTree>
      <p:nvGrpSpPr>
        <p:cNvPr id="428" name="Shape 428"/>
        <p:cNvGrpSpPr/>
        <p:nvPr/>
      </p:nvGrpSpPr>
      <p:grpSpPr>
        <a:xfrm>
          <a:off x="0" y="0"/>
          <a:ext cx="0" cy="0"/>
          <a:chOff x="0" y="0"/>
          <a:chExt cx="0" cy="0"/>
        </a:xfrm>
      </p:grpSpPr>
      <p:sp>
        <p:nvSpPr>
          <p:cNvPr id="429" name="Google Shape;429;p38"/>
          <p:cNvSpPr txBox="1"/>
          <p:nvPr>
            <p:ph idx="1" type="body"/>
          </p:nvPr>
        </p:nvSpPr>
        <p:spPr>
          <a:xfrm>
            <a:off x="311700" y="3911700"/>
            <a:ext cx="2627100" cy="1018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0" name="Google Shape;430;p38"/>
          <p:cNvSpPr/>
          <p:nvPr>
            <p:ph idx="2" type="pic"/>
          </p:nvPr>
        </p:nvSpPr>
        <p:spPr>
          <a:xfrm>
            <a:off x="6205225" y="1128325"/>
            <a:ext cx="2627100" cy="2273100"/>
          </a:xfrm>
          <a:prstGeom prst="rect">
            <a:avLst/>
          </a:prstGeom>
          <a:noFill/>
          <a:ln>
            <a:noFill/>
          </a:ln>
        </p:spPr>
      </p:sp>
      <p:sp>
        <p:nvSpPr>
          <p:cNvPr id="431" name="Google Shape;431;p38"/>
          <p:cNvSpPr/>
          <p:nvPr>
            <p:ph idx="3" type="pic"/>
          </p:nvPr>
        </p:nvSpPr>
        <p:spPr>
          <a:xfrm>
            <a:off x="311725" y="1128325"/>
            <a:ext cx="2627100" cy="2273100"/>
          </a:xfrm>
          <a:prstGeom prst="rect">
            <a:avLst/>
          </a:prstGeom>
          <a:noFill/>
          <a:ln>
            <a:noFill/>
          </a:ln>
        </p:spPr>
      </p:sp>
      <p:sp>
        <p:nvSpPr>
          <p:cNvPr id="432" name="Google Shape;432;p38"/>
          <p:cNvSpPr txBox="1"/>
          <p:nvPr>
            <p:ph idx="4" type="body"/>
          </p:nvPr>
        </p:nvSpPr>
        <p:spPr>
          <a:xfrm>
            <a:off x="6205225" y="3911700"/>
            <a:ext cx="2627100" cy="1018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3" name="Google Shape;433;p38"/>
          <p:cNvSpPr/>
          <p:nvPr>
            <p:ph idx="5" type="pic"/>
          </p:nvPr>
        </p:nvSpPr>
        <p:spPr>
          <a:xfrm>
            <a:off x="3255250" y="1128325"/>
            <a:ext cx="2627100" cy="2273100"/>
          </a:xfrm>
          <a:prstGeom prst="rect">
            <a:avLst/>
          </a:prstGeom>
          <a:noFill/>
          <a:ln>
            <a:noFill/>
          </a:ln>
        </p:spPr>
      </p:sp>
      <p:sp>
        <p:nvSpPr>
          <p:cNvPr id="434" name="Google Shape;434;p38"/>
          <p:cNvSpPr txBox="1"/>
          <p:nvPr>
            <p:ph idx="6" type="body"/>
          </p:nvPr>
        </p:nvSpPr>
        <p:spPr>
          <a:xfrm>
            <a:off x="3255250" y="3911700"/>
            <a:ext cx="2627100" cy="1018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5" name="Google Shape;435;p3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36" name="Google Shape;436;p38"/>
          <p:cNvSpPr txBox="1"/>
          <p:nvPr>
            <p:ph idx="7" type="subTitle"/>
          </p:nvPr>
        </p:nvSpPr>
        <p:spPr>
          <a:xfrm>
            <a:off x="311725" y="3430500"/>
            <a:ext cx="26271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8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
        <p:nvSpPr>
          <p:cNvPr id="437" name="Google Shape;437;p38"/>
          <p:cNvSpPr txBox="1"/>
          <p:nvPr>
            <p:ph idx="8" type="subTitle"/>
          </p:nvPr>
        </p:nvSpPr>
        <p:spPr>
          <a:xfrm>
            <a:off x="6205225" y="3430500"/>
            <a:ext cx="26271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8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
        <p:nvSpPr>
          <p:cNvPr id="438" name="Google Shape;438;p38"/>
          <p:cNvSpPr txBox="1"/>
          <p:nvPr>
            <p:ph idx="9" type="subTitle"/>
          </p:nvPr>
        </p:nvSpPr>
        <p:spPr>
          <a:xfrm>
            <a:off x="3255250" y="3430500"/>
            <a:ext cx="26271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8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Image only">
    <p:spTree>
      <p:nvGrpSpPr>
        <p:cNvPr id="439" name="Shape 439"/>
        <p:cNvGrpSpPr/>
        <p:nvPr/>
      </p:nvGrpSpPr>
      <p:grpSpPr>
        <a:xfrm>
          <a:off x="0" y="0"/>
          <a:ext cx="0" cy="0"/>
          <a:chOff x="0" y="0"/>
          <a:chExt cx="0" cy="0"/>
        </a:xfrm>
      </p:grpSpPr>
      <p:sp>
        <p:nvSpPr>
          <p:cNvPr id="440" name="Google Shape;440;p39"/>
          <p:cNvSpPr/>
          <p:nvPr>
            <p:ph idx="2" type="pic"/>
          </p:nvPr>
        </p:nvSpPr>
        <p:spPr>
          <a:xfrm>
            <a:off x="311700" y="445025"/>
            <a:ext cx="8520600" cy="4218300"/>
          </a:xfrm>
          <a:prstGeom prst="rect">
            <a:avLst/>
          </a:prstGeom>
          <a:no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Image grid">
    <p:spTree>
      <p:nvGrpSpPr>
        <p:cNvPr id="441" name="Shape 441"/>
        <p:cNvGrpSpPr/>
        <p:nvPr/>
      </p:nvGrpSpPr>
      <p:grpSpPr>
        <a:xfrm>
          <a:off x="0" y="0"/>
          <a:ext cx="0" cy="0"/>
          <a:chOff x="0" y="0"/>
          <a:chExt cx="0" cy="0"/>
        </a:xfrm>
      </p:grpSpPr>
      <p:sp>
        <p:nvSpPr>
          <p:cNvPr id="442" name="Google Shape;442;p40"/>
          <p:cNvSpPr/>
          <p:nvPr>
            <p:ph idx="2" type="pic"/>
          </p:nvPr>
        </p:nvSpPr>
        <p:spPr>
          <a:xfrm>
            <a:off x="3389600" y="118913"/>
            <a:ext cx="1643700" cy="1535100"/>
          </a:xfrm>
          <a:prstGeom prst="rect">
            <a:avLst/>
          </a:prstGeom>
          <a:noFill/>
          <a:ln>
            <a:noFill/>
          </a:ln>
        </p:spPr>
      </p:sp>
      <p:sp>
        <p:nvSpPr>
          <p:cNvPr id="443" name="Google Shape;443;p40"/>
          <p:cNvSpPr/>
          <p:nvPr>
            <p:ph idx="3" type="pic"/>
          </p:nvPr>
        </p:nvSpPr>
        <p:spPr>
          <a:xfrm>
            <a:off x="5195935" y="118913"/>
            <a:ext cx="1643700" cy="1535100"/>
          </a:xfrm>
          <a:prstGeom prst="rect">
            <a:avLst/>
          </a:prstGeom>
          <a:noFill/>
          <a:ln>
            <a:noFill/>
          </a:ln>
        </p:spPr>
      </p:sp>
      <p:sp>
        <p:nvSpPr>
          <p:cNvPr id="444" name="Google Shape;444;p40"/>
          <p:cNvSpPr/>
          <p:nvPr>
            <p:ph idx="4" type="pic"/>
          </p:nvPr>
        </p:nvSpPr>
        <p:spPr>
          <a:xfrm>
            <a:off x="7002270" y="118913"/>
            <a:ext cx="1643700" cy="1535100"/>
          </a:xfrm>
          <a:prstGeom prst="rect">
            <a:avLst/>
          </a:prstGeom>
          <a:noFill/>
          <a:ln>
            <a:noFill/>
          </a:ln>
        </p:spPr>
      </p:sp>
      <p:sp>
        <p:nvSpPr>
          <p:cNvPr id="445" name="Google Shape;445;p40"/>
          <p:cNvSpPr/>
          <p:nvPr>
            <p:ph idx="5" type="pic"/>
          </p:nvPr>
        </p:nvSpPr>
        <p:spPr>
          <a:xfrm>
            <a:off x="3389588" y="1804212"/>
            <a:ext cx="1643700" cy="1535100"/>
          </a:xfrm>
          <a:prstGeom prst="rect">
            <a:avLst/>
          </a:prstGeom>
          <a:noFill/>
          <a:ln>
            <a:noFill/>
          </a:ln>
        </p:spPr>
      </p:sp>
      <p:sp>
        <p:nvSpPr>
          <p:cNvPr id="446" name="Google Shape;446;p40"/>
          <p:cNvSpPr/>
          <p:nvPr>
            <p:ph idx="6" type="pic"/>
          </p:nvPr>
        </p:nvSpPr>
        <p:spPr>
          <a:xfrm>
            <a:off x="5195922" y="1804212"/>
            <a:ext cx="1643700" cy="1535100"/>
          </a:xfrm>
          <a:prstGeom prst="rect">
            <a:avLst/>
          </a:prstGeom>
          <a:noFill/>
          <a:ln>
            <a:noFill/>
          </a:ln>
        </p:spPr>
      </p:sp>
      <p:sp>
        <p:nvSpPr>
          <p:cNvPr id="447" name="Google Shape;447;p40"/>
          <p:cNvSpPr/>
          <p:nvPr>
            <p:ph idx="7" type="pic"/>
          </p:nvPr>
        </p:nvSpPr>
        <p:spPr>
          <a:xfrm>
            <a:off x="7002257" y="1804212"/>
            <a:ext cx="1643700" cy="1535100"/>
          </a:xfrm>
          <a:prstGeom prst="rect">
            <a:avLst/>
          </a:prstGeom>
          <a:noFill/>
          <a:ln>
            <a:noFill/>
          </a:ln>
        </p:spPr>
      </p:sp>
      <p:sp>
        <p:nvSpPr>
          <p:cNvPr id="448" name="Google Shape;448;p40"/>
          <p:cNvSpPr txBox="1"/>
          <p:nvPr>
            <p:ph type="title"/>
          </p:nvPr>
        </p:nvSpPr>
        <p:spPr>
          <a:xfrm>
            <a:off x="351550" y="445025"/>
            <a:ext cx="2596800" cy="17064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49" name="Google Shape;449;p40"/>
          <p:cNvSpPr/>
          <p:nvPr>
            <p:ph idx="8" type="pic"/>
          </p:nvPr>
        </p:nvSpPr>
        <p:spPr>
          <a:xfrm>
            <a:off x="3389588" y="3489487"/>
            <a:ext cx="1643700" cy="1535100"/>
          </a:xfrm>
          <a:prstGeom prst="rect">
            <a:avLst/>
          </a:prstGeom>
          <a:noFill/>
          <a:ln>
            <a:noFill/>
          </a:ln>
        </p:spPr>
      </p:sp>
      <p:sp>
        <p:nvSpPr>
          <p:cNvPr id="450" name="Google Shape;450;p40"/>
          <p:cNvSpPr/>
          <p:nvPr>
            <p:ph idx="9" type="pic"/>
          </p:nvPr>
        </p:nvSpPr>
        <p:spPr>
          <a:xfrm>
            <a:off x="5195922" y="3489487"/>
            <a:ext cx="1643700" cy="1535100"/>
          </a:xfrm>
          <a:prstGeom prst="rect">
            <a:avLst/>
          </a:prstGeom>
          <a:noFill/>
          <a:ln>
            <a:noFill/>
          </a:ln>
        </p:spPr>
      </p:sp>
      <p:sp>
        <p:nvSpPr>
          <p:cNvPr id="451" name="Google Shape;451;p40"/>
          <p:cNvSpPr/>
          <p:nvPr>
            <p:ph idx="13" type="pic"/>
          </p:nvPr>
        </p:nvSpPr>
        <p:spPr>
          <a:xfrm>
            <a:off x="7002257" y="3489487"/>
            <a:ext cx="1643700" cy="1535100"/>
          </a:xfrm>
          <a:prstGeom prst="rect">
            <a:avLst/>
          </a:prstGeom>
          <a:noFill/>
          <a:ln>
            <a:noFill/>
          </a:ln>
        </p:spPr>
      </p:sp>
    </p:spTree>
  </p:cSld>
  <p:clrMapOvr>
    <a:masterClrMapping/>
  </p:clrMapOvr>
  <p:extLst>
    <p:ext uri="{DCECCB84-F9BA-43D5-87BE-67443E8EF086}">
      <p15:sldGuideLst>
        <p15:guide id="1" pos="5564">
          <p15:clr>
            <a:srgbClr val="E46962"/>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 Alt 1">
  <p:cSld name="BLANK_1_1_1_1_1_1_1_1_1_1_1_1_2">
    <p:bg>
      <p:bgPr>
        <a:solidFill>
          <a:schemeClr val="accent2"/>
        </a:solidFill>
      </p:bgPr>
    </p:bg>
    <p:spTree>
      <p:nvGrpSpPr>
        <p:cNvPr id="63" name="Shape 63"/>
        <p:cNvGrpSpPr/>
        <p:nvPr/>
      </p:nvGrpSpPr>
      <p:grpSpPr>
        <a:xfrm>
          <a:off x="0" y="0"/>
          <a:ext cx="0" cy="0"/>
          <a:chOff x="0" y="0"/>
          <a:chExt cx="0" cy="0"/>
        </a:xfrm>
      </p:grpSpPr>
      <p:sp>
        <p:nvSpPr>
          <p:cNvPr id="64" name="Google Shape;64;p5"/>
          <p:cNvSpPr/>
          <p:nvPr/>
        </p:nvSpPr>
        <p:spPr>
          <a:xfrm>
            <a:off x="6462300" y="2136900"/>
            <a:ext cx="2681700" cy="1147200"/>
          </a:xfrm>
          <a:prstGeom prst="roundRect">
            <a:avLst>
              <a:gd fmla="val 0"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65" name="Google Shape;65;p5"/>
          <p:cNvSpPr/>
          <p:nvPr/>
        </p:nvSpPr>
        <p:spPr>
          <a:xfrm>
            <a:off x="6094200" y="0"/>
            <a:ext cx="3049800" cy="676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Light"/>
              <a:ea typeface="Space Grotesk Light"/>
              <a:cs typeface="Space Grotesk Light"/>
              <a:sym typeface="Space Grotesk Light"/>
            </a:endParaRPr>
          </a:p>
        </p:txBody>
      </p:sp>
      <p:sp>
        <p:nvSpPr>
          <p:cNvPr id="66" name="Google Shape;66;p5"/>
          <p:cNvSpPr/>
          <p:nvPr/>
        </p:nvSpPr>
        <p:spPr>
          <a:xfrm>
            <a:off x="5759200" y="313425"/>
            <a:ext cx="3049800" cy="3633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Light"/>
              <a:ea typeface="Space Grotesk Light"/>
              <a:cs typeface="Space Grotesk Light"/>
              <a:sym typeface="Space Grotesk Light"/>
            </a:endParaRPr>
          </a:p>
        </p:txBody>
      </p:sp>
      <p:sp>
        <p:nvSpPr>
          <p:cNvPr id="67" name="Google Shape;67;p5"/>
          <p:cNvSpPr/>
          <p:nvPr/>
        </p:nvSpPr>
        <p:spPr>
          <a:xfrm rot="-5400000">
            <a:off x="5529300" y="2510100"/>
            <a:ext cx="468000" cy="400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68" name="Google Shape;68;p5"/>
          <p:cNvSpPr/>
          <p:nvPr/>
        </p:nvSpPr>
        <p:spPr>
          <a:xfrm>
            <a:off x="4728000" y="2032675"/>
            <a:ext cx="1408200" cy="1473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a:ea typeface="Space Grotesk"/>
              <a:cs typeface="Space Grotesk"/>
              <a:sym typeface="Space Grotesk"/>
            </a:endParaRPr>
          </a:p>
        </p:txBody>
      </p:sp>
      <p:grpSp>
        <p:nvGrpSpPr>
          <p:cNvPr id="69" name="Google Shape;69;p5"/>
          <p:cNvGrpSpPr/>
          <p:nvPr/>
        </p:nvGrpSpPr>
        <p:grpSpPr>
          <a:xfrm>
            <a:off x="3632100" y="0"/>
            <a:ext cx="5511900" cy="5143525"/>
            <a:chOff x="3632100" y="0"/>
            <a:chExt cx="5511900" cy="5143525"/>
          </a:xfrm>
        </p:grpSpPr>
        <p:sp>
          <p:nvSpPr>
            <p:cNvPr id="70" name="Google Shape;70;p5"/>
            <p:cNvSpPr/>
            <p:nvPr/>
          </p:nvSpPr>
          <p:spPr>
            <a:xfrm>
              <a:off x="6462300" y="1441775"/>
              <a:ext cx="2681700" cy="1147200"/>
            </a:xfrm>
            <a:prstGeom prst="roundRect">
              <a:avLst>
                <a:gd fmla="val 0"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71" name="Google Shape;71;p5"/>
            <p:cNvSpPr/>
            <p:nvPr/>
          </p:nvSpPr>
          <p:spPr>
            <a:xfrm>
              <a:off x="6462300" y="3103775"/>
              <a:ext cx="2681700" cy="2039700"/>
            </a:xfrm>
            <a:prstGeom prst="roundRect">
              <a:avLst>
                <a:gd fmla="val 0"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72" name="Google Shape;72;p5"/>
            <p:cNvSpPr/>
            <p:nvPr/>
          </p:nvSpPr>
          <p:spPr>
            <a:xfrm>
              <a:off x="4153925" y="1416600"/>
              <a:ext cx="1570200" cy="6765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73" name="Google Shape;73;p5"/>
            <p:cNvSpPr/>
            <p:nvPr/>
          </p:nvSpPr>
          <p:spPr>
            <a:xfrm>
              <a:off x="4196325" y="4236925"/>
              <a:ext cx="2376000" cy="90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74" name="Google Shape;74;p5"/>
            <p:cNvSpPr/>
            <p:nvPr/>
          </p:nvSpPr>
          <p:spPr>
            <a:xfrm>
              <a:off x="3632100" y="0"/>
              <a:ext cx="5511900" cy="1473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grpSp>
      <p:sp>
        <p:nvSpPr>
          <p:cNvPr id="75" name="Google Shape;75;p5"/>
          <p:cNvSpPr txBox="1"/>
          <p:nvPr>
            <p:ph idx="1" type="subTitle"/>
          </p:nvPr>
        </p:nvSpPr>
        <p:spPr>
          <a:xfrm>
            <a:off x="160431" y="168104"/>
            <a:ext cx="2653500" cy="792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000"/>
              <a:buFont typeface="Space Grotesk"/>
              <a:buNone/>
              <a:defRPr sz="1000">
                <a:highlight>
                  <a:schemeClr val="lt2"/>
                </a:highlight>
              </a:defRPr>
            </a:lvl1pPr>
            <a:lvl2pPr lvl="1">
              <a:lnSpc>
                <a:spcPct val="100000"/>
              </a:lnSpc>
              <a:spcBef>
                <a:spcPts val="0"/>
              </a:spcBef>
              <a:spcAft>
                <a:spcPts val="0"/>
              </a:spcAft>
              <a:buSzPts val="1500"/>
              <a:buFont typeface="Space Grotesk"/>
              <a:buNone/>
              <a:defRPr sz="1500">
                <a:highlight>
                  <a:schemeClr val="lt2"/>
                </a:highlight>
              </a:defRPr>
            </a:lvl2pPr>
            <a:lvl3pPr lvl="2">
              <a:lnSpc>
                <a:spcPct val="100000"/>
              </a:lnSpc>
              <a:spcBef>
                <a:spcPts val="0"/>
              </a:spcBef>
              <a:spcAft>
                <a:spcPts val="0"/>
              </a:spcAft>
              <a:buSzPts val="1500"/>
              <a:buFont typeface="Space Grotesk"/>
              <a:buNone/>
              <a:defRPr sz="1500">
                <a:highlight>
                  <a:schemeClr val="lt2"/>
                </a:highlight>
              </a:defRPr>
            </a:lvl3pPr>
            <a:lvl4pPr lvl="3">
              <a:lnSpc>
                <a:spcPct val="100000"/>
              </a:lnSpc>
              <a:spcBef>
                <a:spcPts val="0"/>
              </a:spcBef>
              <a:spcAft>
                <a:spcPts val="0"/>
              </a:spcAft>
              <a:buSzPts val="1500"/>
              <a:buFont typeface="Space Grotesk"/>
              <a:buNone/>
              <a:defRPr sz="1500">
                <a:highlight>
                  <a:schemeClr val="lt2"/>
                </a:highlight>
              </a:defRPr>
            </a:lvl4pPr>
            <a:lvl5pPr lvl="4">
              <a:lnSpc>
                <a:spcPct val="100000"/>
              </a:lnSpc>
              <a:spcBef>
                <a:spcPts val="0"/>
              </a:spcBef>
              <a:spcAft>
                <a:spcPts val="0"/>
              </a:spcAft>
              <a:buSzPts val="1500"/>
              <a:buFont typeface="Space Grotesk"/>
              <a:buNone/>
              <a:defRPr sz="1500">
                <a:highlight>
                  <a:schemeClr val="lt2"/>
                </a:highlight>
              </a:defRPr>
            </a:lvl5pPr>
            <a:lvl6pPr lvl="5">
              <a:lnSpc>
                <a:spcPct val="100000"/>
              </a:lnSpc>
              <a:spcBef>
                <a:spcPts val="0"/>
              </a:spcBef>
              <a:spcAft>
                <a:spcPts val="0"/>
              </a:spcAft>
              <a:buSzPts val="1500"/>
              <a:buFont typeface="Space Grotesk"/>
              <a:buNone/>
              <a:defRPr sz="1500">
                <a:highlight>
                  <a:schemeClr val="lt2"/>
                </a:highlight>
              </a:defRPr>
            </a:lvl6pPr>
            <a:lvl7pPr lvl="6">
              <a:lnSpc>
                <a:spcPct val="100000"/>
              </a:lnSpc>
              <a:spcBef>
                <a:spcPts val="0"/>
              </a:spcBef>
              <a:spcAft>
                <a:spcPts val="0"/>
              </a:spcAft>
              <a:buSzPts val="1500"/>
              <a:buFont typeface="Space Grotesk"/>
              <a:buNone/>
              <a:defRPr sz="1500">
                <a:highlight>
                  <a:schemeClr val="lt2"/>
                </a:highlight>
              </a:defRPr>
            </a:lvl7pPr>
            <a:lvl8pPr lvl="7">
              <a:lnSpc>
                <a:spcPct val="100000"/>
              </a:lnSpc>
              <a:spcBef>
                <a:spcPts val="0"/>
              </a:spcBef>
              <a:spcAft>
                <a:spcPts val="0"/>
              </a:spcAft>
              <a:buSzPts val="1500"/>
              <a:buFont typeface="Space Grotesk"/>
              <a:buNone/>
              <a:defRPr sz="1500">
                <a:highlight>
                  <a:schemeClr val="lt2"/>
                </a:highlight>
              </a:defRPr>
            </a:lvl8pPr>
            <a:lvl9pPr lvl="8">
              <a:lnSpc>
                <a:spcPct val="100000"/>
              </a:lnSpc>
              <a:spcBef>
                <a:spcPts val="0"/>
              </a:spcBef>
              <a:spcAft>
                <a:spcPts val="0"/>
              </a:spcAft>
              <a:buSzPts val="1500"/>
              <a:buFont typeface="Space Grotesk"/>
              <a:buNone/>
              <a:defRPr sz="1500">
                <a:highlight>
                  <a:schemeClr val="lt2"/>
                </a:highlight>
              </a:defRPr>
            </a:lvl9pPr>
          </a:lstStyle>
          <a:p/>
        </p:txBody>
      </p:sp>
      <p:sp>
        <p:nvSpPr>
          <p:cNvPr id="76" name="Google Shape;76;p5"/>
          <p:cNvSpPr txBox="1"/>
          <p:nvPr>
            <p:ph idx="2" type="body"/>
          </p:nvPr>
        </p:nvSpPr>
        <p:spPr>
          <a:xfrm>
            <a:off x="252600" y="3797350"/>
            <a:ext cx="3049800" cy="1093500"/>
          </a:xfrm>
          <a:prstGeom prst="rect">
            <a:avLst/>
          </a:prstGeom>
        </p:spPr>
        <p:txBody>
          <a:bodyPr anchorCtr="0" anchor="b" bIns="0" lIns="0" spcFirstLastPara="1" rIns="0" wrap="square" tIns="0">
            <a:noAutofit/>
          </a:bodyPr>
          <a:lstStyle>
            <a:lvl1pPr indent="-292100" lvl="0" marL="457200">
              <a:spcBef>
                <a:spcPts val="0"/>
              </a:spcBef>
              <a:spcAft>
                <a:spcPts val="0"/>
              </a:spcAft>
              <a:buSzPts val="1000"/>
              <a:buFont typeface="Space Grotesk Medium"/>
              <a:buChar char="●"/>
              <a:defRPr sz="1000">
                <a:latin typeface="Space Grotesk Medium"/>
                <a:ea typeface="Space Grotesk Medium"/>
                <a:cs typeface="Space Grotesk Medium"/>
                <a:sym typeface="Space Grotesk Medium"/>
              </a:defRPr>
            </a:lvl1pPr>
            <a:lvl2pPr indent="-292100" lvl="1" marL="9144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2pPr>
            <a:lvl3pPr indent="-292100" lvl="2" marL="13716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3pPr>
            <a:lvl4pPr indent="-292100" lvl="3" marL="18288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4pPr>
            <a:lvl5pPr indent="-292100" lvl="4" marL="22860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5pPr>
            <a:lvl6pPr indent="-292100" lvl="5" marL="27432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6pPr>
            <a:lvl7pPr indent="-292100" lvl="6" marL="32004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7pPr>
            <a:lvl8pPr indent="-292100" lvl="7" marL="3657600">
              <a:spcBef>
                <a:spcPts val="800"/>
              </a:spcBef>
              <a:spcAft>
                <a:spcPts val="0"/>
              </a:spcAft>
              <a:buSzPts val="1000"/>
              <a:buFont typeface="Space Grotesk Medium"/>
              <a:buChar char="○"/>
              <a:defRPr sz="1000">
                <a:latin typeface="Space Grotesk Medium"/>
                <a:ea typeface="Space Grotesk Medium"/>
                <a:cs typeface="Space Grotesk Medium"/>
                <a:sym typeface="Space Grotesk Medium"/>
              </a:defRPr>
            </a:lvl8pPr>
            <a:lvl9pPr indent="-292100" lvl="8" marL="4114800">
              <a:spcBef>
                <a:spcPts val="800"/>
              </a:spcBef>
              <a:spcAft>
                <a:spcPts val="800"/>
              </a:spcAft>
              <a:buSzPts val="1000"/>
              <a:buFont typeface="Space Grotesk Medium"/>
              <a:buChar char="■"/>
              <a:defRPr sz="1000">
                <a:latin typeface="Space Grotesk Medium"/>
                <a:ea typeface="Space Grotesk Medium"/>
                <a:cs typeface="Space Grotesk Medium"/>
                <a:sym typeface="Space Grotesk Medium"/>
              </a:defRPr>
            </a:lvl9pPr>
          </a:lstStyle>
          <a:p/>
        </p:txBody>
      </p:sp>
      <p:sp>
        <p:nvSpPr>
          <p:cNvPr id="77" name="Google Shape;77;p5"/>
          <p:cNvSpPr txBox="1"/>
          <p:nvPr>
            <p:ph type="title"/>
          </p:nvPr>
        </p:nvSpPr>
        <p:spPr>
          <a:xfrm>
            <a:off x="252600" y="2841100"/>
            <a:ext cx="4288200" cy="865200"/>
          </a:xfrm>
          <a:prstGeom prst="rect">
            <a:avLst/>
          </a:prstGeom>
        </p:spPr>
        <p:txBody>
          <a:bodyPr anchorCtr="0" anchor="ctr" bIns="0" lIns="0" spcFirstLastPara="1" rIns="0" wrap="square" tIns="0">
            <a:normAutofit/>
          </a:bodyPr>
          <a:lstStyle>
            <a:lvl1pPr lvl="0">
              <a:lnSpc>
                <a:spcPct val="80000"/>
              </a:lnSpc>
              <a:spcBef>
                <a:spcPts val="0"/>
              </a:spcBef>
              <a:spcAft>
                <a:spcPts val="0"/>
              </a:spcAft>
              <a:buSzPts val="3500"/>
              <a:buFont typeface="Space Grotesk Medium"/>
              <a:buNone/>
              <a:defRPr sz="3500">
                <a:highlight>
                  <a:schemeClr val="lt2"/>
                </a:highlight>
              </a:defRPr>
            </a:lvl1pPr>
            <a:lvl2pPr lvl="1">
              <a:lnSpc>
                <a:spcPct val="80000"/>
              </a:lnSpc>
              <a:spcBef>
                <a:spcPts val="0"/>
              </a:spcBef>
              <a:spcAft>
                <a:spcPts val="0"/>
              </a:spcAft>
              <a:buSzPts val="3900"/>
              <a:buFont typeface="Space Grotesk Medium"/>
              <a:buNone/>
              <a:defRPr sz="3900">
                <a:highlight>
                  <a:schemeClr val="lt2"/>
                </a:highlight>
              </a:defRPr>
            </a:lvl2pPr>
            <a:lvl3pPr lvl="2">
              <a:lnSpc>
                <a:spcPct val="80000"/>
              </a:lnSpc>
              <a:spcBef>
                <a:spcPts val="0"/>
              </a:spcBef>
              <a:spcAft>
                <a:spcPts val="0"/>
              </a:spcAft>
              <a:buSzPts val="3900"/>
              <a:buFont typeface="Space Grotesk Medium"/>
              <a:buNone/>
              <a:defRPr sz="3900">
                <a:highlight>
                  <a:schemeClr val="lt2"/>
                </a:highlight>
              </a:defRPr>
            </a:lvl3pPr>
            <a:lvl4pPr lvl="3">
              <a:lnSpc>
                <a:spcPct val="80000"/>
              </a:lnSpc>
              <a:spcBef>
                <a:spcPts val="0"/>
              </a:spcBef>
              <a:spcAft>
                <a:spcPts val="0"/>
              </a:spcAft>
              <a:buSzPts val="3900"/>
              <a:buFont typeface="Space Grotesk Medium"/>
              <a:buNone/>
              <a:defRPr sz="3900">
                <a:highlight>
                  <a:schemeClr val="lt2"/>
                </a:highlight>
              </a:defRPr>
            </a:lvl4pPr>
            <a:lvl5pPr lvl="4">
              <a:lnSpc>
                <a:spcPct val="80000"/>
              </a:lnSpc>
              <a:spcBef>
                <a:spcPts val="0"/>
              </a:spcBef>
              <a:spcAft>
                <a:spcPts val="0"/>
              </a:spcAft>
              <a:buSzPts val="3900"/>
              <a:buFont typeface="Space Grotesk Medium"/>
              <a:buNone/>
              <a:defRPr sz="3900">
                <a:highlight>
                  <a:schemeClr val="lt2"/>
                </a:highlight>
              </a:defRPr>
            </a:lvl5pPr>
            <a:lvl6pPr lvl="5">
              <a:lnSpc>
                <a:spcPct val="80000"/>
              </a:lnSpc>
              <a:spcBef>
                <a:spcPts val="0"/>
              </a:spcBef>
              <a:spcAft>
                <a:spcPts val="0"/>
              </a:spcAft>
              <a:buSzPts val="3900"/>
              <a:buFont typeface="Space Grotesk Medium"/>
              <a:buNone/>
              <a:defRPr sz="3900">
                <a:highlight>
                  <a:schemeClr val="lt2"/>
                </a:highlight>
              </a:defRPr>
            </a:lvl6pPr>
            <a:lvl7pPr lvl="6">
              <a:lnSpc>
                <a:spcPct val="80000"/>
              </a:lnSpc>
              <a:spcBef>
                <a:spcPts val="0"/>
              </a:spcBef>
              <a:spcAft>
                <a:spcPts val="0"/>
              </a:spcAft>
              <a:buSzPts val="3900"/>
              <a:buFont typeface="Space Grotesk Medium"/>
              <a:buNone/>
              <a:defRPr sz="3900">
                <a:highlight>
                  <a:schemeClr val="lt2"/>
                </a:highlight>
              </a:defRPr>
            </a:lvl7pPr>
            <a:lvl8pPr lvl="7">
              <a:lnSpc>
                <a:spcPct val="80000"/>
              </a:lnSpc>
              <a:spcBef>
                <a:spcPts val="0"/>
              </a:spcBef>
              <a:spcAft>
                <a:spcPts val="0"/>
              </a:spcAft>
              <a:buSzPts val="3900"/>
              <a:buFont typeface="Space Grotesk Medium"/>
              <a:buNone/>
              <a:defRPr sz="3900">
                <a:highlight>
                  <a:schemeClr val="lt2"/>
                </a:highlight>
              </a:defRPr>
            </a:lvl8pPr>
            <a:lvl9pPr lvl="8">
              <a:lnSpc>
                <a:spcPct val="80000"/>
              </a:lnSpc>
              <a:spcBef>
                <a:spcPts val="0"/>
              </a:spcBef>
              <a:spcAft>
                <a:spcPts val="0"/>
              </a:spcAft>
              <a:buSzPts val="3900"/>
              <a:buFont typeface="Space Grotesk Medium"/>
              <a:buNone/>
              <a:defRPr sz="3900">
                <a:highlight>
                  <a:schemeClr val="lt2"/>
                </a:highlight>
              </a:defRPr>
            </a:lvl9pPr>
          </a:lstStyle>
          <a:p/>
        </p:txBody>
      </p:sp>
      <p:sp>
        <p:nvSpPr>
          <p:cNvPr id="78" name="Google Shape;78;p5"/>
          <p:cNvSpPr/>
          <p:nvPr>
            <p:ph idx="3" type="pic"/>
          </p:nvPr>
        </p:nvSpPr>
        <p:spPr>
          <a:xfrm>
            <a:off x="4634854" y="627935"/>
            <a:ext cx="3444300" cy="3271800"/>
          </a:xfrm>
          <a:prstGeom prst="rect">
            <a:avLst/>
          </a:prstGeom>
          <a:noFill/>
          <a:ln>
            <a:noFill/>
          </a:ln>
        </p:spPr>
      </p:sp>
    </p:spTree>
  </p:cSld>
  <p:clrMapOvr>
    <a:masterClrMapping/>
  </p:clrMapOvr>
  <p:extLst>
    <p:ext uri="{DCECCB84-F9BA-43D5-87BE-67443E8EF086}">
      <p15:sldGuideLst>
        <p15:guide id="1" pos="468">
          <p15:clr>
            <a:srgbClr val="E46962"/>
          </p15:clr>
        </p15:guide>
        <p15:guide id="2" orient="horz" pos="468">
          <p15:clr>
            <a:srgbClr val="E46962"/>
          </p15:clr>
        </p15:guide>
        <p15:guide id="3" pos="5601">
          <p15:clr>
            <a:srgbClr val="E46962"/>
          </p15:clr>
        </p15:guide>
        <p15:guide id="4" orient="horz" pos="3081">
          <p15:clr>
            <a:srgbClr val="E46962"/>
          </p15:clr>
        </p15:guide>
        <p15:guide id="5" pos="159">
          <p15:clr>
            <a:srgbClr val="E46962"/>
          </p15:clr>
        </p15:guide>
        <p15:guide id="6" pos="5292">
          <p15:clr>
            <a:srgbClr val="E46962"/>
          </p15:clr>
        </p15:guide>
      </p15:sldGuideLst>
    </p:ext>
  </p:extLst>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 Alt 1">
  <p:cSld name="CUSTOM_7_1_1_1_1_1_1_1_1_1_1_1_1_1_1_1_1">
    <p:spTree>
      <p:nvGrpSpPr>
        <p:cNvPr id="457" name="Shape 457"/>
        <p:cNvGrpSpPr/>
        <p:nvPr/>
      </p:nvGrpSpPr>
      <p:grpSpPr>
        <a:xfrm>
          <a:off x="0" y="0"/>
          <a:ext cx="0" cy="0"/>
          <a:chOff x="0" y="0"/>
          <a:chExt cx="0" cy="0"/>
        </a:xfrm>
      </p:grpSpPr>
      <p:pic>
        <p:nvPicPr>
          <p:cNvPr id="458" name="Google Shape;458;p42"/>
          <p:cNvPicPr preferRelativeResize="0"/>
          <p:nvPr/>
        </p:nvPicPr>
        <p:blipFill>
          <a:blip r:embed="rId2">
            <a:alphaModFix/>
          </a:blip>
          <a:stretch>
            <a:fillRect/>
          </a:stretch>
        </p:blipFill>
        <p:spPr>
          <a:xfrm>
            <a:off x="0" y="0"/>
            <a:ext cx="9144003" cy="5143501"/>
          </a:xfrm>
          <a:prstGeom prst="rect">
            <a:avLst/>
          </a:prstGeom>
          <a:noFill/>
          <a:ln>
            <a:noFill/>
          </a:ln>
        </p:spPr>
      </p:pic>
      <p:sp>
        <p:nvSpPr>
          <p:cNvPr id="459" name="Google Shape;459;p42"/>
          <p:cNvSpPr txBox="1"/>
          <p:nvPr>
            <p:ph idx="1" type="subTitle"/>
          </p:nvPr>
        </p:nvSpPr>
        <p:spPr>
          <a:xfrm>
            <a:off x="228225" y="1298200"/>
            <a:ext cx="2712000" cy="174300"/>
          </a:xfrm>
          <a:prstGeom prst="rect">
            <a:avLst/>
          </a:prstGeom>
        </p:spPr>
        <p:txBody>
          <a:bodyPr anchorCtr="0" anchor="t" bIns="0" lIns="0" spcFirstLastPara="1" rIns="0" wrap="square" tIns="0">
            <a:spAutoFit/>
          </a:bodyPr>
          <a:lstStyle>
            <a:lvl1pPr lvl="0">
              <a:spcBef>
                <a:spcPts val="0"/>
              </a:spcBef>
              <a:spcAft>
                <a:spcPts val="0"/>
              </a:spcAft>
              <a:buNone/>
              <a:defRPr sz="1200"/>
            </a:lvl1pPr>
            <a:lvl2pPr lvl="1">
              <a:spcBef>
                <a:spcPts val="0"/>
              </a:spcBef>
              <a:spcAft>
                <a:spcPts val="0"/>
              </a:spcAft>
              <a:buNone/>
              <a:defRPr sz="1200"/>
            </a:lvl2pPr>
            <a:lvl3pPr lvl="2">
              <a:spcBef>
                <a:spcPts val="0"/>
              </a:spcBef>
              <a:spcAft>
                <a:spcPts val="0"/>
              </a:spcAft>
              <a:buNone/>
              <a:defRPr sz="1200"/>
            </a:lvl3pPr>
            <a:lvl4pPr lvl="3">
              <a:spcBef>
                <a:spcPts val="0"/>
              </a:spcBef>
              <a:spcAft>
                <a:spcPts val="0"/>
              </a:spcAft>
              <a:buNone/>
              <a:defRPr sz="1200"/>
            </a:lvl4pPr>
            <a:lvl5pPr lvl="4">
              <a:spcBef>
                <a:spcPts val="0"/>
              </a:spcBef>
              <a:spcAft>
                <a:spcPts val="0"/>
              </a:spcAft>
              <a:buNone/>
              <a:defRPr sz="1200"/>
            </a:lvl5pPr>
            <a:lvl6pPr lvl="5">
              <a:spcBef>
                <a:spcPts val="0"/>
              </a:spcBef>
              <a:spcAft>
                <a:spcPts val="0"/>
              </a:spcAft>
              <a:buNone/>
              <a:defRPr sz="1200"/>
            </a:lvl6pPr>
            <a:lvl7pPr lvl="6">
              <a:spcBef>
                <a:spcPts val="0"/>
              </a:spcBef>
              <a:spcAft>
                <a:spcPts val="0"/>
              </a:spcAft>
              <a:buNone/>
              <a:defRPr sz="1200"/>
            </a:lvl7pPr>
            <a:lvl8pPr lvl="7">
              <a:spcBef>
                <a:spcPts val="0"/>
              </a:spcBef>
              <a:spcAft>
                <a:spcPts val="0"/>
              </a:spcAft>
              <a:buNone/>
              <a:defRPr sz="1200"/>
            </a:lvl8pPr>
            <a:lvl9pPr lvl="8">
              <a:spcBef>
                <a:spcPts val="0"/>
              </a:spcBef>
              <a:spcAft>
                <a:spcPts val="0"/>
              </a:spcAft>
              <a:buNone/>
              <a:defRPr sz="1200"/>
            </a:lvl9pPr>
          </a:lstStyle>
          <a:p/>
        </p:txBody>
      </p:sp>
      <p:sp>
        <p:nvSpPr>
          <p:cNvPr id="460" name="Google Shape;460;p42"/>
          <p:cNvSpPr txBox="1"/>
          <p:nvPr>
            <p:ph type="title"/>
          </p:nvPr>
        </p:nvSpPr>
        <p:spPr>
          <a:xfrm>
            <a:off x="228225" y="4579187"/>
            <a:ext cx="7310400" cy="4050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800"/>
              <a:buFont typeface="Figtree Light"/>
              <a:buNone/>
              <a:defRPr sz="800">
                <a:latin typeface="Figtree Light"/>
                <a:ea typeface="Figtree Light"/>
                <a:cs typeface="Figtree Light"/>
                <a:sym typeface="Figtree Light"/>
              </a:defRPr>
            </a:lvl1pPr>
            <a:lvl2pPr lvl="1">
              <a:spcBef>
                <a:spcPts val="0"/>
              </a:spcBef>
              <a:spcAft>
                <a:spcPts val="0"/>
              </a:spcAft>
              <a:buClr>
                <a:schemeClr val="dk1"/>
              </a:buClr>
              <a:buSzPts val="1400"/>
              <a:buNone/>
              <a:defRPr/>
            </a:lvl2pPr>
            <a:lvl3pPr lvl="2">
              <a:spcBef>
                <a:spcPts val="0"/>
              </a:spcBef>
              <a:spcAft>
                <a:spcPts val="0"/>
              </a:spcAft>
              <a:buClr>
                <a:schemeClr val="dk1"/>
              </a:buClr>
              <a:buSzPts val="1400"/>
              <a:buNone/>
              <a:defRPr/>
            </a:lvl3pPr>
            <a:lvl4pPr lvl="3">
              <a:spcBef>
                <a:spcPts val="0"/>
              </a:spcBef>
              <a:spcAft>
                <a:spcPts val="0"/>
              </a:spcAft>
              <a:buClr>
                <a:schemeClr val="dk1"/>
              </a:buClr>
              <a:buSzPts val="1400"/>
              <a:buNone/>
              <a:defRPr/>
            </a:lvl4pPr>
            <a:lvl5pPr lvl="4">
              <a:spcBef>
                <a:spcPts val="0"/>
              </a:spcBef>
              <a:spcAft>
                <a:spcPts val="0"/>
              </a:spcAft>
              <a:buClr>
                <a:schemeClr val="dk1"/>
              </a:buClr>
              <a:buSzPts val="1400"/>
              <a:buNone/>
              <a:defRPr/>
            </a:lvl5pPr>
            <a:lvl6pPr lvl="5">
              <a:spcBef>
                <a:spcPts val="0"/>
              </a:spcBef>
              <a:spcAft>
                <a:spcPts val="0"/>
              </a:spcAft>
              <a:buClr>
                <a:schemeClr val="dk1"/>
              </a:buClr>
              <a:buSzPts val="1400"/>
              <a:buNone/>
              <a:defRPr/>
            </a:lvl6pPr>
            <a:lvl7pPr lvl="6">
              <a:spcBef>
                <a:spcPts val="0"/>
              </a:spcBef>
              <a:spcAft>
                <a:spcPts val="0"/>
              </a:spcAft>
              <a:buClr>
                <a:schemeClr val="dk1"/>
              </a:buClr>
              <a:buSzPts val="1400"/>
              <a:buNone/>
              <a:defRPr/>
            </a:lvl7pPr>
            <a:lvl8pPr lvl="7">
              <a:spcBef>
                <a:spcPts val="0"/>
              </a:spcBef>
              <a:spcAft>
                <a:spcPts val="0"/>
              </a:spcAft>
              <a:buClr>
                <a:schemeClr val="dk1"/>
              </a:buClr>
              <a:buSzPts val="1400"/>
              <a:buNone/>
              <a:defRPr/>
            </a:lvl8pPr>
            <a:lvl9pPr lvl="8">
              <a:spcBef>
                <a:spcPts val="0"/>
              </a:spcBef>
              <a:spcAft>
                <a:spcPts val="0"/>
              </a:spcAft>
              <a:buClr>
                <a:schemeClr val="dk1"/>
              </a:buClr>
              <a:buSzPts val="1400"/>
              <a:buNone/>
              <a:defRPr/>
            </a:lvl9pPr>
          </a:lstStyle>
          <a:p/>
        </p:txBody>
      </p:sp>
      <p:sp>
        <p:nvSpPr>
          <p:cNvPr id="461" name="Google Shape;461;p42"/>
          <p:cNvSpPr txBox="1"/>
          <p:nvPr>
            <p:ph idx="2" type="subTitle"/>
          </p:nvPr>
        </p:nvSpPr>
        <p:spPr>
          <a:xfrm>
            <a:off x="228225" y="2260925"/>
            <a:ext cx="5340300" cy="267000"/>
          </a:xfrm>
          <a:prstGeom prst="rect">
            <a:avLst/>
          </a:prstGeom>
        </p:spPr>
        <p:txBody>
          <a:bodyPr anchorCtr="0" anchor="t" bIns="0" lIns="0" spcFirstLastPara="1" rIns="0" wrap="square" tIns="0">
            <a:spAutoFit/>
          </a:bodyPr>
          <a:lstStyle>
            <a:lvl1pPr lvl="0">
              <a:spcBef>
                <a:spcPts val="0"/>
              </a:spcBef>
              <a:spcAft>
                <a:spcPts val="0"/>
              </a:spcAft>
              <a:buNone/>
              <a:defRPr sz="1200">
                <a:solidFill>
                  <a:schemeClr val="dk2"/>
                </a:solidFill>
              </a:defRPr>
            </a:lvl1pPr>
            <a:lvl2pPr lvl="1">
              <a:spcBef>
                <a:spcPts val="0"/>
              </a:spcBef>
              <a:spcAft>
                <a:spcPts val="0"/>
              </a:spcAft>
              <a:buNone/>
              <a:defRPr sz="1200">
                <a:solidFill>
                  <a:schemeClr val="dk2"/>
                </a:solidFill>
              </a:defRPr>
            </a:lvl2pPr>
            <a:lvl3pPr lvl="2">
              <a:spcBef>
                <a:spcPts val="0"/>
              </a:spcBef>
              <a:spcAft>
                <a:spcPts val="0"/>
              </a:spcAft>
              <a:buNone/>
              <a:defRPr sz="1200">
                <a:solidFill>
                  <a:schemeClr val="dk2"/>
                </a:solidFill>
              </a:defRPr>
            </a:lvl3pPr>
            <a:lvl4pPr lvl="3">
              <a:spcBef>
                <a:spcPts val="0"/>
              </a:spcBef>
              <a:spcAft>
                <a:spcPts val="0"/>
              </a:spcAft>
              <a:buNone/>
              <a:defRPr sz="1200">
                <a:solidFill>
                  <a:schemeClr val="dk2"/>
                </a:solidFill>
              </a:defRPr>
            </a:lvl4pPr>
            <a:lvl5pPr lvl="4">
              <a:spcBef>
                <a:spcPts val="0"/>
              </a:spcBef>
              <a:spcAft>
                <a:spcPts val="0"/>
              </a:spcAft>
              <a:buNone/>
              <a:defRPr sz="1200">
                <a:solidFill>
                  <a:schemeClr val="dk2"/>
                </a:solidFill>
              </a:defRPr>
            </a:lvl5pPr>
            <a:lvl6pPr lvl="5">
              <a:spcBef>
                <a:spcPts val="0"/>
              </a:spcBef>
              <a:spcAft>
                <a:spcPts val="0"/>
              </a:spcAft>
              <a:buNone/>
              <a:defRPr sz="1200">
                <a:solidFill>
                  <a:schemeClr val="dk2"/>
                </a:solidFill>
              </a:defRPr>
            </a:lvl6pPr>
            <a:lvl7pPr lvl="6">
              <a:spcBef>
                <a:spcPts val="0"/>
              </a:spcBef>
              <a:spcAft>
                <a:spcPts val="0"/>
              </a:spcAft>
              <a:buNone/>
              <a:defRPr sz="1200">
                <a:solidFill>
                  <a:schemeClr val="dk2"/>
                </a:solidFill>
              </a:defRPr>
            </a:lvl7pPr>
            <a:lvl8pPr lvl="7">
              <a:spcBef>
                <a:spcPts val="0"/>
              </a:spcBef>
              <a:spcAft>
                <a:spcPts val="0"/>
              </a:spcAft>
              <a:buNone/>
              <a:defRPr sz="1200">
                <a:solidFill>
                  <a:schemeClr val="dk2"/>
                </a:solidFill>
              </a:defRPr>
            </a:lvl8pPr>
            <a:lvl9pPr lvl="8">
              <a:spcBef>
                <a:spcPts val="0"/>
              </a:spcBef>
              <a:spcAft>
                <a:spcPts val="0"/>
              </a:spcAft>
              <a:buNone/>
              <a:defRPr sz="1200">
                <a:solidFill>
                  <a:schemeClr val="dk2"/>
                </a:solidFill>
              </a:defRPr>
            </a:lvl9pPr>
          </a:lstStyle>
          <a:p/>
        </p:txBody>
      </p:sp>
      <p:sp>
        <p:nvSpPr>
          <p:cNvPr id="462" name="Google Shape;462;p42"/>
          <p:cNvSpPr txBox="1"/>
          <p:nvPr>
            <p:ph idx="3" type="title"/>
          </p:nvPr>
        </p:nvSpPr>
        <p:spPr>
          <a:xfrm>
            <a:off x="189618" y="1545733"/>
            <a:ext cx="8278500" cy="1444200"/>
          </a:xfrm>
          <a:prstGeom prst="rect">
            <a:avLst/>
          </a:prstGeom>
        </p:spPr>
        <p:txBody>
          <a:bodyPr anchorCtr="0" anchor="t" bIns="91425" lIns="0" spcFirstLastPara="1" rIns="91425" wrap="square" tIns="91425">
            <a:noAutofit/>
          </a:bodyPr>
          <a:lstStyle>
            <a:lvl1pPr lvl="0">
              <a:lnSpc>
                <a:spcPct val="80000"/>
              </a:lnSpc>
              <a:spcBef>
                <a:spcPts val="0"/>
              </a:spcBef>
              <a:spcAft>
                <a:spcPts val="0"/>
              </a:spcAft>
              <a:buClr>
                <a:schemeClr val="dk1"/>
              </a:buClr>
              <a:buSzPts val="8000"/>
              <a:buFont typeface="Figtree"/>
              <a:buNone/>
              <a:defRPr sz="8000"/>
            </a:lvl1pPr>
            <a:lvl2pPr lvl="1">
              <a:spcBef>
                <a:spcPts val="0"/>
              </a:spcBef>
              <a:spcAft>
                <a:spcPts val="0"/>
              </a:spcAft>
              <a:buClr>
                <a:schemeClr val="dk1"/>
              </a:buClr>
              <a:buSzPts val="8000"/>
              <a:buNone/>
              <a:defRPr sz="8000">
                <a:solidFill>
                  <a:schemeClr val="dk1"/>
                </a:solidFill>
              </a:defRPr>
            </a:lvl2pPr>
            <a:lvl3pPr lvl="2">
              <a:spcBef>
                <a:spcPts val="0"/>
              </a:spcBef>
              <a:spcAft>
                <a:spcPts val="0"/>
              </a:spcAft>
              <a:buClr>
                <a:schemeClr val="dk1"/>
              </a:buClr>
              <a:buSzPts val="8000"/>
              <a:buNone/>
              <a:defRPr sz="8000">
                <a:solidFill>
                  <a:schemeClr val="dk1"/>
                </a:solidFill>
              </a:defRPr>
            </a:lvl3pPr>
            <a:lvl4pPr lvl="3">
              <a:spcBef>
                <a:spcPts val="0"/>
              </a:spcBef>
              <a:spcAft>
                <a:spcPts val="0"/>
              </a:spcAft>
              <a:buClr>
                <a:schemeClr val="dk1"/>
              </a:buClr>
              <a:buSzPts val="8000"/>
              <a:buNone/>
              <a:defRPr sz="8000">
                <a:solidFill>
                  <a:schemeClr val="dk1"/>
                </a:solidFill>
              </a:defRPr>
            </a:lvl4pPr>
            <a:lvl5pPr lvl="4">
              <a:spcBef>
                <a:spcPts val="0"/>
              </a:spcBef>
              <a:spcAft>
                <a:spcPts val="0"/>
              </a:spcAft>
              <a:buClr>
                <a:schemeClr val="dk1"/>
              </a:buClr>
              <a:buSzPts val="8000"/>
              <a:buNone/>
              <a:defRPr sz="8000">
                <a:solidFill>
                  <a:schemeClr val="dk1"/>
                </a:solidFill>
              </a:defRPr>
            </a:lvl5pPr>
            <a:lvl6pPr lvl="5">
              <a:spcBef>
                <a:spcPts val="0"/>
              </a:spcBef>
              <a:spcAft>
                <a:spcPts val="0"/>
              </a:spcAft>
              <a:buClr>
                <a:schemeClr val="dk1"/>
              </a:buClr>
              <a:buSzPts val="8000"/>
              <a:buNone/>
              <a:defRPr sz="8000">
                <a:solidFill>
                  <a:schemeClr val="dk1"/>
                </a:solidFill>
              </a:defRPr>
            </a:lvl6pPr>
            <a:lvl7pPr lvl="6">
              <a:spcBef>
                <a:spcPts val="0"/>
              </a:spcBef>
              <a:spcAft>
                <a:spcPts val="0"/>
              </a:spcAft>
              <a:buClr>
                <a:schemeClr val="dk1"/>
              </a:buClr>
              <a:buSzPts val="8000"/>
              <a:buNone/>
              <a:defRPr sz="8000">
                <a:solidFill>
                  <a:schemeClr val="dk1"/>
                </a:solidFill>
              </a:defRPr>
            </a:lvl7pPr>
            <a:lvl8pPr lvl="7">
              <a:spcBef>
                <a:spcPts val="0"/>
              </a:spcBef>
              <a:spcAft>
                <a:spcPts val="0"/>
              </a:spcAft>
              <a:buClr>
                <a:schemeClr val="dk1"/>
              </a:buClr>
              <a:buSzPts val="8000"/>
              <a:buNone/>
              <a:defRPr sz="8000">
                <a:solidFill>
                  <a:schemeClr val="dk1"/>
                </a:solidFill>
              </a:defRPr>
            </a:lvl8pPr>
            <a:lvl9pPr lvl="8">
              <a:spcBef>
                <a:spcPts val="0"/>
              </a:spcBef>
              <a:spcAft>
                <a:spcPts val="0"/>
              </a:spcAft>
              <a:buClr>
                <a:schemeClr val="dk1"/>
              </a:buClr>
              <a:buSzPts val="8000"/>
              <a:buNone/>
              <a:defRPr sz="8000">
                <a:solidFill>
                  <a:schemeClr val="dk1"/>
                </a:solidFill>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Alt 2">
  <p:cSld name="CUSTOM_1_1">
    <p:spTree>
      <p:nvGrpSpPr>
        <p:cNvPr id="463" name="Shape 463"/>
        <p:cNvGrpSpPr/>
        <p:nvPr/>
      </p:nvGrpSpPr>
      <p:grpSpPr>
        <a:xfrm>
          <a:off x="0" y="0"/>
          <a:ext cx="0" cy="0"/>
          <a:chOff x="0" y="0"/>
          <a:chExt cx="0" cy="0"/>
        </a:xfrm>
      </p:grpSpPr>
      <p:sp>
        <p:nvSpPr>
          <p:cNvPr id="464" name="Google Shape;464;p43"/>
          <p:cNvSpPr/>
          <p:nvPr/>
        </p:nvSpPr>
        <p:spPr>
          <a:xfrm>
            <a:off x="0" y="0"/>
            <a:ext cx="2406900" cy="2406900"/>
          </a:xfrm>
          <a:prstGeom prst="rect">
            <a:avLst/>
          </a:prstGeom>
          <a:gradFill>
            <a:gsLst>
              <a:gs pos="0">
                <a:schemeClr val="lt2"/>
              </a:gs>
              <a:gs pos="72000">
                <a:schemeClr val="lt1"/>
              </a:gs>
              <a:gs pos="100000">
                <a:schemeClr val="lt1"/>
              </a:gs>
            </a:gsLst>
            <a:path path="circle">
              <a:fillToRect b="100%" l="0%" r="100%" t="0%"/>
            </a:path>
            <a:tileRect b="0%" l="-100%" r="0%" t="-10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465" name="Google Shape;465;p43"/>
          <p:cNvSpPr/>
          <p:nvPr/>
        </p:nvSpPr>
        <p:spPr>
          <a:xfrm>
            <a:off x="7172525" y="0"/>
            <a:ext cx="1971600" cy="5143500"/>
          </a:xfrm>
          <a:prstGeom prst="rect">
            <a:avLst/>
          </a:prstGeom>
          <a:gradFill>
            <a:gsLst>
              <a:gs pos="0">
                <a:schemeClr val="accent6"/>
              </a:gs>
              <a:gs pos="100000">
                <a:schemeClr val="lt2"/>
              </a:gs>
            </a:gsLst>
            <a:lin ang="540001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466" name="Google Shape;466;p43"/>
          <p:cNvSpPr txBox="1"/>
          <p:nvPr>
            <p:ph type="title"/>
          </p:nvPr>
        </p:nvSpPr>
        <p:spPr>
          <a:xfrm>
            <a:off x="3809850" y="1269500"/>
            <a:ext cx="2884500" cy="3681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Font typeface="Figtree"/>
              <a:buNone/>
              <a:defRPr sz="12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467" name="Google Shape;467;p43"/>
          <p:cNvSpPr txBox="1"/>
          <p:nvPr>
            <p:ph idx="2" type="title"/>
          </p:nvPr>
        </p:nvSpPr>
        <p:spPr>
          <a:xfrm>
            <a:off x="3154650" y="3495050"/>
            <a:ext cx="592800" cy="368100"/>
          </a:xfrm>
          <a:prstGeom prst="rect">
            <a:avLst/>
          </a:prstGeom>
        </p:spPr>
        <p:txBody>
          <a:bodyPr anchorCtr="0" anchor="t" bIns="91425" lIns="0" spcFirstLastPara="1" rIns="91425" wrap="square" tIns="0">
            <a:noAutofit/>
          </a:bodyPr>
          <a:lstStyle>
            <a:lvl1pPr lvl="0">
              <a:spcBef>
                <a:spcPts val="0"/>
              </a:spcBef>
              <a:spcAft>
                <a:spcPts val="0"/>
              </a:spcAft>
              <a:buClr>
                <a:schemeClr val="dk1"/>
              </a:buClr>
              <a:buSzPts val="2400"/>
              <a:buFont typeface="Figtree"/>
              <a:buNone/>
              <a:defRPr sz="2400"/>
            </a:lvl1pPr>
            <a:lvl2pPr lvl="1">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2pPr>
            <a:lvl3pPr lvl="2">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3pPr>
            <a:lvl4pPr lvl="3">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4pPr>
            <a:lvl5pPr lvl="4">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5pPr>
            <a:lvl6pPr lvl="5">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6pPr>
            <a:lvl7pPr lvl="6">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7pPr>
            <a:lvl8pPr lvl="7">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8pPr>
            <a:lvl9pPr lvl="8">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9pPr>
          </a:lstStyle>
          <a:p/>
        </p:txBody>
      </p:sp>
      <p:sp>
        <p:nvSpPr>
          <p:cNvPr id="468" name="Google Shape;468;p43"/>
          <p:cNvSpPr txBox="1"/>
          <p:nvPr>
            <p:ph idx="3" type="title"/>
          </p:nvPr>
        </p:nvSpPr>
        <p:spPr>
          <a:xfrm>
            <a:off x="230075" y="58625"/>
            <a:ext cx="2500500" cy="172200"/>
          </a:xfrm>
          <a:prstGeom prst="rect">
            <a:avLst/>
          </a:prstGeom>
        </p:spPr>
        <p:txBody>
          <a:bodyPr anchorCtr="0" anchor="t" bIns="0" lIns="0" spcFirstLastPara="1" rIns="0" wrap="square" tIns="0">
            <a:noAutofit/>
          </a:bodyPr>
          <a:lstStyle>
            <a:lvl1pPr lvl="0">
              <a:spcBef>
                <a:spcPts val="0"/>
              </a:spcBef>
              <a:spcAft>
                <a:spcPts val="0"/>
              </a:spcAft>
              <a:buNone/>
              <a:defRPr sz="7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469" name="Google Shape;469;p43"/>
          <p:cNvSpPr txBox="1"/>
          <p:nvPr>
            <p:ph idx="4" type="title"/>
          </p:nvPr>
        </p:nvSpPr>
        <p:spPr>
          <a:xfrm>
            <a:off x="6414875" y="58625"/>
            <a:ext cx="2500500" cy="172200"/>
          </a:xfrm>
          <a:prstGeom prst="rect">
            <a:avLst/>
          </a:prstGeom>
        </p:spPr>
        <p:txBody>
          <a:bodyPr anchorCtr="0" anchor="t" bIns="0" lIns="0" spcFirstLastPara="1" rIns="0" wrap="square" tIns="0">
            <a:noAutofit/>
          </a:bodyPr>
          <a:lstStyle>
            <a:lvl1pPr lvl="0" algn="r">
              <a:spcBef>
                <a:spcPts val="0"/>
              </a:spcBef>
              <a:spcAft>
                <a:spcPts val="0"/>
              </a:spcAft>
              <a:buNone/>
              <a:defRPr sz="700"/>
            </a:lvl1pPr>
            <a:lvl2pPr lvl="1" algn="r">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lgn="r">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lgn="r">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lgn="r">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lgn="r">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lgn="r">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lgn="r">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lgn="r">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470" name="Google Shape;470;p43"/>
          <p:cNvSpPr txBox="1"/>
          <p:nvPr>
            <p:ph idx="5" type="title"/>
          </p:nvPr>
        </p:nvSpPr>
        <p:spPr>
          <a:xfrm>
            <a:off x="3809850" y="1714600"/>
            <a:ext cx="2884500" cy="3681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Font typeface="Figtree"/>
              <a:buNone/>
              <a:defRPr sz="12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471" name="Google Shape;471;p43"/>
          <p:cNvSpPr txBox="1"/>
          <p:nvPr>
            <p:ph idx="6" type="title"/>
          </p:nvPr>
        </p:nvSpPr>
        <p:spPr>
          <a:xfrm>
            <a:off x="3809850" y="2159700"/>
            <a:ext cx="2884500" cy="3681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Font typeface="Figtree"/>
              <a:buNone/>
              <a:defRPr sz="12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472" name="Google Shape;472;p43"/>
          <p:cNvSpPr txBox="1"/>
          <p:nvPr>
            <p:ph idx="7" type="title"/>
          </p:nvPr>
        </p:nvSpPr>
        <p:spPr>
          <a:xfrm>
            <a:off x="3809850" y="2593988"/>
            <a:ext cx="2884500" cy="3681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Font typeface="Figtree"/>
              <a:buNone/>
              <a:defRPr sz="12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473" name="Google Shape;473;p43"/>
          <p:cNvSpPr txBox="1"/>
          <p:nvPr>
            <p:ph idx="8" type="title"/>
          </p:nvPr>
        </p:nvSpPr>
        <p:spPr>
          <a:xfrm>
            <a:off x="3809850" y="3036613"/>
            <a:ext cx="2884500" cy="3681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Font typeface="Figtree"/>
              <a:buNone/>
              <a:defRPr sz="12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474" name="Google Shape;474;p43"/>
          <p:cNvSpPr txBox="1"/>
          <p:nvPr>
            <p:ph idx="9" type="title"/>
          </p:nvPr>
        </p:nvSpPr>
        <p:spPr>
          <a:xfrm>
            <a:off x="3809850" y="3479238"/>
            <a:ext cx="2884500" cy="3681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Font typeface="Figtree"/>
              <a:buNone/>
              <a:defRPr sz="12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475" name="Google Shape;475;p43"/>
          <p:cNvSpPr txBox="1"/>
          <p:nvPr>
            <p:ph idx="13" type="title"/>
          </p:nvPr>
        </p:nvSpPr>
        <p:spPr>
          <a:xfrm>
            <a:off x="3154650" y="3049925"/>
            <a:ext cx="592800" cy="368100"/>
          </a:xfrm>
          <a:prstGeom prst="rect">
            <a:avLst/>
          </a:prstGeom>
        </p:spPr>
        <p:txBody>
          <a:bodyPr anchorCtr="0" anchor="ctr" bIns="91425" lIns="0" spcFirstLastPara="1" rIns="91425" wrap="square" tIns="0">
            <a:noAutofit/>
          </a:bodyPr>
          <a:lstStyle>
            <a:lvl1pPr lvl="0">
              <a:spcBef>
                <a:spcPts val="0"/>
              </a:spcBef>
              <a:spcAft>
                <a:spcPts val="0"/>
              </a:spcAft>
              <a:buClr>
                <a:schemeClr val="dk1"/>
              </a:buClr>
              <a:buSzPts val="2400"/>
              <a:buFont typeface="Figtree"/>
              <a:buNone/>
              <a:defRPr sz="2400"/>
            </a:lvl1pPr>
            <a:lvl2pPr lvl="1">
              <a:spcBef>
                <a:spcPts val="0"/>
              </a:spcBef>
              <a:spcAft>
                <a:spcPts val="0"/>
              </a:spcAft>
              <a:buClr>
                <a:schemeClr val="dk1"/>
              </a:buClr>
              <a:buSzPts val="2400"/>
              <a:buFont typeface="Figtree"/>
              <a:buNone/>
              <a:defRPr sz="2400">
                <a:latin typeface="Figtree"/>
                <a:ea typeface="Figtree"/>
                <a:cs typeface="Figtree"/>
                <a:sym typeface="Figtree"/>
              </a:defRPr>
            </a:lvl2pPr>
            <a:lvl3pPr lvl="2">
              <a:spcBef>
                <a:spcPts val="0"/>
              </a:spcBef>
              <a:spcAft>
                <a:spcPts val="0"/>
              </a:spcAft>
              <a:buClr>
                <a:schemeClr val="dk1"/>
              </a:buClr>
              <a:buSzPts val="2400"/>
              <a:buFont typeface="Figtree"/>
              <a:buNone/>
              <a:defRPr sz="2400">
                <a:latin typeface="Figtree"/>
                <a:ea typeface="Figtree"/>
                <a:cs typeface="Figtree"/>
                <a:sym typeface="Figtree"/>
              </a:defRPr>
            </a:lvl3pPr>
            <a:lvl4pPr lvl="3">
              <a:spcBef>
                <a:spcPts val="0"/>
              </a:spcBef>
              <a:spcAft>
                <a:spcPts val="0"/>
              </a:spcAft>
              <a:buClr>
                <a:schemeClr val="dk1"/>
              </a:buClr>
              <a:buSzPts val="2400"/>
              <a:buFont typeface="Figtree"/>
              <a:buNone/>
              <a:defRPr sz="2400">
                <a:latin typeface="Figtree"/>
                <a:ea typeface="Figtree"/>
                <a:cs typeface="Figtree"/>
                <a:sym typeface="Figtree"/>
              </a:defRPr>
            </a:lvl4pPr>
            <a:lvl5pPr lvl="4">
              <a:spcBef>
                <a:spcPts val="0"/>
              </a:spcBef>
              <a:spcAft>
                <a:spcPts val="0"/>
              </a:spcAft>
              <a:buClr>
                <a:schemeClr val="dk1"/>
              </a:buClr>
              <a:buSzPts val="2400"/>
              <a:buFont typeface="Figtree"/>
              <a:buNone/>
              <a:defRPr sz="2400">
                <a:latin typeface="Figtree"/>
                <a:ea typeface="Figtree"/>
                <a:cs typeface="Figtree"/>
                <a:sym typeface="Figtree"/>
              </a:defRPr>
            </a:lvl5pPr>
            <a:lvl6pPr lvl="5">
              <a:spcBef>
                <a:spcPts val="0"/>
              </a:spcBef>
              <a:spcAft>
                <a:spcPts val="0"/>
              </a:spcAft>
              <a:buClr>
                <a:schemeClr val="dk1"/>
              </a:buClr>
              <a:buSzPts val="2400"/>
              <a:buFont typeface="Figtree"/>
              <a:buNone/>
              <a:defRPr sz="2400">
                <a:latin typeface="Figtree"/>
                <a:ea typeface="Figtree"/>
                <a:cs typeface="Figtree"/>
                <a:sym typeface="Figtree"/>
              </a:defRPr>
            </a:lvl6pPr>
            <a:lvl7pPr lvl="6">
              <a:spcBef>
                <a:spcPts val="0"/>
              </a:spcBef>
              <a:spcAft>
                <a:spcPts val="0"/>
              </a:spcAft>
              <a:buClr>
                <a:schemeClr val="dk1"/>
              </a:buClr>
              <a:buSzPts val="2400"/>
              <a:buFont typeface="Figtree"/>
              <a:buNone/>
              <a:defRPr sz="2400">
                <a:latin typeface="Figtree"/>
                <a:ea typeface="Figtree"/>
                <a:cs typeface="Figtree"/>
                <a:sym typeface="Figtree"/>
              </a:defRPr>
            </a:lvl7pPr>
            <a:lvl8pPr lvl="7">
              <a:spcBef>
                <a:spcPts val="0"/>
              </a:spcBef>
              <a:spcAft>
                <a:spcPts val="0"/>
              </a:spcAft>
              <a:buClr>
                <a:schemeClr val="dk1"/>
              </a:buClr>
              <a:buSzPts val="2400"/>
              <a:buFont typeface="Figtree"/>
              <a:buNone/>
              <a:defRPr sz="2400">
                <a:latin typeface="Figtree"/>
                <a:ea typeface="Figtree"/>
                <a:cs typeface="Figtree"/>
                <a:sym typeface="Figtree"/>
              </a:defRPr>
            </a:lvl8pPr>
            <a:lvl9pPr lvl="8">
              <a:spcBef>
                <a:spcPts val="0"/>
              </a:spcBef>
              <a:spcAft>
                <a:spcPts val="0"/>
              </a:spcAft>
              <a:buClr>
                <a:schemeClr val="dk1"/>
              </a:buClr>
              <a:buSzPts val="2400"/>
              <a:buFont typeface="Figtree"/>
              <a:buNone/>
              <a:defRPr sz="2400">
                <a:latin typeface="Figtree"/>
                <a:ea typeface="Figtree"/>
                <a:cs typeface="Figtree"/>
                <a:sym typeface="Figtree"/>
              </a:defRPr>
            </a:lvl9pPr>
          </a:lstStyle>
          <a:p/>
        </p:txBody>
      </p:sp>
      <p:sp>
        <p:nvSpPr>
          <p:cNvPr id="476" name="Google Shape;476;p43"/>
          <p:cNvSpPr txBox="1"/>
          <p:nvPr>
            <p:ph idx="14" type="title"/>
          </p:nvPr>
        </p:nvSpPr>
        <p:spPr>
          <a:xfrm>
            <a:off x="3154650" y="2604813"/>
            <a:ext cx="592800" cy="368100"/>
          </a:xfrm>
          <a:prstGeom prst="rect">
            <a:avLst/>
          </a:prstGeom>
        </p:spPr>
        <p:txBody>
          <a:bodyPr anchorCtr="0" anchor="t" bIns="91425" lIns="0" spcFirstLastPara="1" rIns="91425" wrap="square" tIns="0">
            <a:noAutofit/>
          </a:bodyPr>
          <a:lstStyle>
            <a:lvl1pPr lvl="0">
              <a:spcBef>
                <a:spcPts val="0"/>
              </a:spcBef>
              <a:spcAft>
                <a:spcPts val="0"/>
              </a:spcAft>
              <a:buClr>
                <a:schemeClr val="dk1"/>
              </a:buClr>
              <a:buSzPts val="2400"/>
              <a:buFont typeface="Figtree"/>
              <a:buNone/>
              <a:defRPr sz="2400"/>
            </a:lvl1pPr>
            <a:lvl2pPr lvl="1">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2pPr>
            <a:lvl3pPr lvl="2">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3pPr>
            <a:lvl4pPr lvl="3">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4pPr>
            <a:lvl5pPr lvl="4">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5pPr>
            <a:lvl6pPr lvl="5">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6pPr>
            <a:lvl7pPr lvl="6">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7pPr>
            <a:lvl8pPr lvl="7">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8pPr>
            <a:lvl9pPr lvl="8">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9pPr>
          </a:lstStyle>
          <a:p/>
        </p:txBody>
      </p:sp>
      <p:sp>
        <p:nvSpPr>
          <p:cNvPr id="477" name="Google Shape;477;p43"/>
          <p:cNvSpPr txBox="1"/>
          <p:nvPr>
            <p:ph idx="15" type="title"/>
          </p:nvPr>
        </p:nvSpPr>
        <p:spPr>
          <a:xfrm>
            <a:off x="3154650" y="2159700"/>
            <a:ext cx="592800" cy="368100"/>
          </a:xfrm>
          <a:prstGeom prst="rect">
            <a:avLst/>
          </a:prstGeom>
        </p:spPr>
        <p:txBody>
          <a:bodyPr anchorCtr="0" anchor="t" bIns="91425" lIns="0" spcFirstLastPara="1" rIns="91425" wrap="square" tIns="0">
            <a:noAutofit/>
          </a:bodyPr>
          <a:lstStyle>
            <a:lvl1pPr lvl="0">
              <a:spcBef>
                <a:spcPts val="0"/>
              </a:spcBef>
              <a:spcAft>
                <a:spcPts val="0"/>
              </a:spcAft>
              <a:buClr>
                <a:schemeClr val="dk1"/>
              </a:buClr>
              <a:buSzPts val="2400"/>
              <a:buFont typeface="Figtree"/>
              <a:buNone/>
              <a:defRPr sz="2400"/>
            </a:lvl1pPr>
            <a:lvl2pPr lvl="1">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2pPr>
            <a:lvl3pPr lvl="2">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3pPr>
            <a:lvl4pPr lvl="3">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4pPr>
            <a:lvl5pPr lvl="4">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5pPr>
            <a:lvl6pPr lvl="5">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6pPr>
            <a:lvl7pPr lvl="6">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7pPr>
            <a:lvl8pPr lvl="7">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8pPr>
            <a:lvl9pPr lvl="8">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9pPr>
          </a:lstStyle>
          <a:p/>
        </p:txBody>
      </p:sp>
      <p:sp>
        <p:nvSpPr>
          <p:cNvPr id="478" name="Google Shape;478;p43"/>
          <p:cNvSpPr txBox="1"/>
          <p:nvPr>
            <p:ph idx="16" type="title"/>
          </p:nvPr>
        </p:nvSpPr>
        <p:spPr>
          <a:xfrm>
            <a:off x="3154650" y="1714588"/>
            <a:ext cx="592800" cy="368100"/>
          </a:xfrm>
          <a:prstGeom prst="rect">
            <a:avLst/>
          </a:prstGeom>
        </p:spPr>
        <p:txBody>
          <a:bodyPr anchorCtr="0" anchor="t" bIns="91425" lIns="0" spcFirstLastPara="1" rIns="91425" wrap="square" tIns="0">
            <a:noAutofit/>
          </a:bodyPr>
          <a:lstStyle>
            <a:lvl1pPr lvl="0">
              <a:spcBef>
                <a:spcPts val="0"/>
              </a:spcBef>
              <a:spcAft>
                <a:spcPts val="0"/>
              </a:spcAft>
              <a:buClr>
                <a:schemeClr val="dk1"/>
              </a:buClr>
              <a:buSzPts val="2400"/>
              <a:buFont typeface="Figtree"/>
              <a:buNone/>
              <a:defRPr sz="2400"/>
            </a:lvl1pPr>
            <a:lvl2pPr lvl="1">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2pPr>
            <a:lvl3pPr lvl="2">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3pPr>
            <a:lvl4pPr lvl="3">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4pPr>
            <a:lvl5pPr lvl="4">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5pPr>
            <a:lvl6pPr lvl="5">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6pPr>
            <a:lvl7pPr lvl="6">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7pPr>
            <a:lvl8pPr lvl="7">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8pPr>
            <a:lvl9pPr lvl="8">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9pPr>
          </a:lstStyle>
          <a:p/>
        </p:txBody>
      </p:sp>
      <p:sp>
        <p:nvSpPr>
          <p:cNvPr id="479" name="Google Shape;479;p43"/>
          <p:cNvSpPr txBox="1"/>
          <p:nvPr>
            <p:ph idx="17" type="title"/>
          </p:nvPr>
        </p:nvSpPr>
        <p:spPr>
          <a:xfrm>
            <a:off x="3154650" y="1269488"/>
            <a:ext cx="592800" cy="368100"/>
          </a:xfrm>
          <a:prstGeom prst="rect">
            <a:avLst/>
          </a:prstGeom>
        </p:spPr>
        <p:txBody>
          <a:bodyPr anchorCtr="0" anchor="t" bIns="91425" lIns="0" spcFirstLastPara="1" rIns="91425" wrap="square" tIns="0">
            <a:noAutofit/>
          </a:bodyPr>
          <a:lstStyle>
            <a:lvl1pPr lvl="0">
              <a:spcBef>
                <a:spcPts val="0"/>
              </a:spcBef>
              <a:spcAft>
                <a:spcPts val="0"/>
              </a:spcAft>
              <a:buClr>
                <a:schemeClr val="dk1"/>
              </a:buClr>
              <a:buSzPts val="2400"/>
              <a:buFont typeface="Figtree"/>
              <a:buNone/>
              <a:defRPr sz="2400"/>
            </a:lvl1pPr>
            <a:lvl2pPr lvl="1">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2pPr>
            <a:lvl3pPr lvl="2">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3pPr>
            <a:lvl4pPr lvl="3">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4pPr>
            <a:lvl5pPr lvl="4">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5pPr>
            <a:lvl6pPr lvl="5">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6pPr>
            <a:lvl7pPr lvl="6">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7pPr>
            <a:lvl8pPr lvl="7">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8pPr>
            <a:lvl9pPr lvl="8">
              <a:spcBef>
                <a:spcPts val="0"/>
              </a:spcBef>
              <a:spcAft>
                <a:spcPts val="0"/>
              </a:spcAft>
              <a:buClr>
                <a:schemeClr val="dk1"/>
              </a:buClr>
              <a:buSzPts val="2400"/>
              <a:buFont typeface="Figtree"/>
              <a:buNone/>
              <a:defRPr sz="2400">
                <a:solidFill>
                  <a:schemeClr val="dk1"/>
                </a:solidFill>
                <a:latin typeface="Figtree"/>
                <a:ea typeface="Figtree"/>
                <a:cs typeface="Figtree"/>
                <a:sym typeface="Figtree"/>
              </a:defRPr>
            </a:lvl9pPr>
          </a:lstStyle>
          <a:p/>
        </p:txBody>
      </p:sp>
      <p:sp>
        <p:nvSpPr>
          <p:cNvPr id="480" name="Google Shape;480;p43"/>
          <p:cNvSpPr txBox="1"/>
          <p:nvPr>
            <p:ph idx="18" type="title"/>
          </p:nvPr>
        </p:nvSpPr>
        <p:spPr>
          <a:xfrm>
            <a:off x="228600" y="457200"/>
            <a:ext cx="5762400" cy="4647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e team - Alt 1">
  <p:cSld name="CUSTOM_2">
    <p:spTree>
      <p:nvGrpSpPr>
        <p:cNvPr id="481" name="Shape 481"/>
        <p:cNvGrpSpPr/>
        <p:nvPr/>
      </p:nvGrpSpPr>
      <p:grpSpPr>
        <a:xfrm>
          <a:off x="0" y="0"/>
          <a:ext cx="0" cy="0"/>
          <a:chOff x="0" y="0"/>
          <a:chExt cx="0" cy="0"/>
        </a:xfrm>
      </p:grpSpPr>
      <p:sp>
        <p:nvSpPr>
          <p:cNvPr id="482" name="Google Shape;482;p44"/>
          <p:cNvSpPr/>
          <p:nvPr>
            <p:ph idx="2" type="pic"/>
          </p:nvPr>
        </p:nvSpPr>
        <p:spPr>
          <a:xfrm>
            <a:off x="0" y="-9000"/>
            <a:ext cx="3054300" cy="3252900"/>
          </a:xfrm>
          <a:prstGeom prst="rect">
            <a:avLst/>
          </a:prstGeom>
          <a:noFill/>
          <a:ln>
            <a:noFill/>
          </a:ln>
        </p:spPr>
      </p:sp>
      <p:sp>
        <p:nvSpPr>
          <p:cNvPr id="483" name="Google Shape;483;p44"/>
          <p:cNvSpPr/>
          <p:nvPr>
            <p:ph idx="3" type="pic"/>
          </p:nvPr>
        </p:nvSpPr>
        <p:spPr>
          <a:xfrm>
            <a:off x="3044117" y="-9000"/>
            <a:ext cx="3054300" cy="3252900"/>
          </a:xfrm>
          <a:prstGeom prst="rect">
            <a:avLst/>
          </a:prstGeom>
          <a:noFill/>
          <a:ln>
            <a:noFill/>
          </a:ln>
        </p:spPr>
      </p:sp>
      <p:sp>
        <p:nvSpPr>
          <p:cNvPr id="484" name="Google Shape;484;p44"/>
          <p:cNvSpPr/>
          <p:nvPr>
            <p:ph idx="4" type="pic"/>
          </p:nvPr>
        </p:nvSpPr>
        <p:spPr>
          <a:xfrm>
            <a:off x="6088233" y="-9000"/>
            <a:ext cx="3054300" cy="3252900"/>
          </a:xfrm>
          <a:prstGeom prst="rect">
            <a:avLst/>
          </a:prstGeom>
          <a:noFill/>
          <a:ln>
            <a:noFill/>
          </a:ln>
        </p:spPr>
      </p:sp>
      <p:sp>
        <p:nvSpPr>
          <p:cNvPr id="485" name="Google Shape;485;p44"/>
          <p:cNvSpPr txBox="1"/>
          <p:nvPr>
            <p:ph type="title"/>
          </p:nvPr>
        </p:nvSpPr>
        <p:spPr>
          <a:xfrm>
            <a:off x="228675" y="3337800"/>
            <a:ext cx="2671800" cy="213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Font typeface="Figtree"/>
              <a:buNone/>
              <a:defRPr sz="12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486" name="Google Shape;486;p44"/>
          <p:cNvSpPr txBox="1"/>
          <p:nvPr>
            <p:ph idx="5" type="title"/>
          </p:nvPr>
        </p:nvSpPr>
        <p:spPr>
          <a:xfrm>
            <a:off x="228675" y="3551100"/>
            <a:ext cx="2671800" cy="213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Font typeface="Figtree"/>
              <a:buNone/>
              <a:defRPr sz="12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487" name="Google Shape;487;p44"/>
          <p:cNvSpPr txBox="1"/>
          <p:nvPr>
            <p:ph idx="1" type="body"/>
          </p:nvPr>
        </p:nvSpPr>
        <p:spPr>
          <a:xfrm>
            <a:off x="228675" y="4256750"/>
            <a:ext cx="2660100" cy="4269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488" name="Google Shape;488;p44"/>
          <p:cNvSpPr txBox="1"/>
          <p:nvPr>
            <p:ph idx="6" type="title"/>
          </p:nvPr>
        </p:nvSpPr>
        <p:spPr>
          <a:xfrm>
            <a:off x="3235367" y="3337800"/>
            <a:ext cx="2671800" cy="213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Font typeface="Figtree"/>
              <a:buNone/>
              <a:defRPr sz="1200"/>
            </a:lvl1pPr>
            <a:lvl2pPr lvl="1">
              <a:spcBef>
                <a:spcPts val="0"/>
              </a:spcBef>
              <a:spcAft>
                <a:spcPts val="0"/>
              </a:spcAft>
              <a:buClr>
                <a:schemeClr val="dk1"/>
              </a:buClr>
              <a:buSzPts val="1200"/>
              <a:buFont typeface="Figtree"/>
              <a:buNone/>
              <a:defRPr sz="1200">
                <a:latin typeface="Figtree"/>
                <a:ea typeface="Figtree"/>
                <a:cs typeface="Figtree"/>
                <a:sym typeface="Figtree"/>
              </a:defRPr>
            </a:lvl2pPr>
            <a:lvl3pPr lvl="2">
              <a:spcBef>
                <a:spcPts val="0"/>
              </a:spcBef>
              <a:spcAft>
                <a:spcPts val="0"/>
              </a:spcAft>
              <a:buClr>
                <a:schemeClr val="dk1"/>
              </a:buClr>
              <a:buSzPts val="1200"/>
              <a:buFont typeface="Figtree"/>
              <a:buNone/>
              <a:defRPr sz="1200">
                <a:latin typeface="Figtree"/>
                <a:ea typeface="Figtree"/>
                <a:cs typeface="Figtree"/>
                <a:sym typeface="Figtree"/>
              </a:defRPr>
            </a:lvl3pPr>
            <a:lvl4pPr lvl="3">
              <a:spcBef>
                <a:spcPts val="0"/>
              </a:spcBef>
              <a:spcAft>
                <a:spcPts val="0"/>
              </a:spcAft>
              <a:buClr>
                <a:schemeClr val="dk1"/>
              </a:buClr>
              <a:buSzPts val="1200"/>
              <a:buFont typeface="Figtree"/>
              <a:buNone/>
              <a:defRPr sz="1200">
                <a:latin typeface="Figtree"/>
                <a:ea typeface="Figtree"/>
                <a:cs typeface="Figtree"/>
                <a:sym typeface="Figtree"/>
              </a:defRPr>
            </a:lvl4pPr>
            <a:lvl5pPr lvl="4">
              <a:spcBef>
                <a:spcPts val="0"/>
              </a:spcBef>
              <a:spcAft>
                <a:spcPts val="0"/>
              </a:spcAft>
              <a:buClr>
                <a:schemeClr val="dk1"/>
              </a:buClr>
              <a:buSzPts val="1200"/>
              <a:buFont typeface="Figtree"/>
              <a:buNone/>
              <a:defRPr sz="1200">
                <a:latin typeface="Figtree"/>
                <a:ea typeface="Figtree"/>
                <a:cs typeface="Figtree"/>
                <a:sym typeface="Figtree"/>
              </a:defRPr>
            </a:lvl5pPr>
            <a:lvl6pPr lvl="5">
              <a:spcBef>
                <a:spcPts val="0"/>
              </a:spcBef>
              <a:spcAft>
                <a:spcPts val="0"/>
              </a:spcAft>
              <a:buClr>
                <a:schemeClr val="dk1"/>
              </a:buClr>
              <a:buSzPts val="1200"/>
              <a:buFont typeface="Figtree"/>
              <a:buNone/>
              <a:defRPr sz="1200">
                <a:latin typeface="Figtree"/>
                <a:ea typeface="Figtree"/>
                <a:cs typeface="Figtree"/>
                <a:sym typeface="Figtree"/>
              </a:defRPr>
            </a:lvl6pPr>
            <a:lvl7pPr lvl="6">
              <a:spcBef>
                <a:spcPts val="0"/>
              </a:spcBef>
              <a:spcAft>
                <a:spcPts val="0"/>
              </a:spcAft>
              <a:buClr>
                <a:schemeClr val="dk1"/>
              </a:buClr>
              <a:buSzPts val="1200"/>
              <a:buFont typeface="Figtree"/>
              <a:buNone/>
              <a:defRPr sz="1200">
                <a:latin typeface="Figtree"/>
                <a:ea typeface="Figtree"/>
                <a:cs typeface="Figtree"/>
                <a:sym typeface="Figtree"/>
              </a:defRPr>
            </a:lvl7pPr>
            <a:lvl8pPr lvl="7">
              <a:spcBef>
                <a:spcPts val="0"/>
              </a:spcBef>
              <a:spcAft>
                <a:spcPts val="0"/>
              </a:spcAft>
              <a:buClr>
                <a:schemeClr val="dk1"/>
              </a:buClr>
              <a:buSzPts val="1200"/>
              <a:buFont typeface="Figtree"/>
              <a:buNone/>
              <a:defRPr sz="1200">
                <a:latin typeface="Figtree"/>
                <a:ea typeface="Figtree"/>
                <a:cs typeface="Figtree"/>
                <a:sym typeface="Figtree"/>
              </a:defRPr>
            </a:lvl8pPr>
            <a:lvl9pPr lvl="8">
              <a:spcBef>
                <a:spcPts val="0"/>
              </a:spcBef>
              <a:spcAft>
                <a:spcPts val="0"/>
              </a:spcAft>
              <a:buClr>
                <a:schemeClr val="dk1"/>
              </a:buClr>
              <a:buSzPts val="1200"/>
              <a:buFont typeface="Figtree"/>
              <a:buNone/>
              <a:defRPr sz="1200">
                <a:latin typeface="Figtree"/>
                <a:ea typeface="Figtree"/>
                <a:cs typeface="Figtree"/>
                <a:sym typeface="Figtree"/>
              </a:defRPr>
            </a:lvl9pPr>
          </a:lstStyle>
          <a:p/>
        </p:txBody>
      </p:sp>
      <p:sp>
        <p:nvSpPr>
          <p:cNvPr id="489" name="Google Shape;489;p44"/>
          <p:cNvSpPr txBox="1"/>
          <p:nvPr>
            <p:ph idx="7" type="title"/>
          </p:nvPr>
        </p:nvSpPr>
        <p:spPr>
          <a:xfrm>
            <a:off x="3235367" y="3551100"/>
            <a:ext cx="2671800" cy="213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Font typeface="Figtree"/>
              <a:buNone/>
              <a:defRPr sz="12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490" name="Google Shape;490;p44"/>
          <p:cNvSpPr txBox="1"/>
          <p:nvPr>
            <p:ph idx="8" type="body"/>
          </p:nvPr>
        </p:nvSpPr>
        <p:spPr>
          <a:xfrm>
            <a:off x="3241214" y="4256750"/>
            <a:ext cx="2660100" cy="4269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491" name="Google Shape;491;p44"/>
          <p:cNvSpPr txBox="1"/>
          <p:nvPr>
            <p:ph idx="9" type="title"/>
          </p:nvPr>
        </p:nvSpPr>
        <p:spPr>
          <a:xfrm>
            <a:off x="6279483" y="3337800"/>
            <a:ext cx="2671800" cy="213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Font typeface="Figtree"/>
              <a:buNone/>
              <a:defRPr sz="12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492" name="Google Shape;492;p44"/>
          <p:cNvSpPr txBox="1"/>
          <p:nvPr>
            <p:ph idx="13" type="title"/>
          </p:nvPr>
        </p:nvSpPr>
        <p:spPr>
          <a:xfrm>
            <a:off x="6279483" y="3551100"/>
            <a:ext cx="2671800" cy="2133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200"/>
              <a:buFont typeface="Figtree"/>
              <a:buNone/>
              <a:defRPr sz="12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493" name="Google Shape;493;p44"/>
          <p:cNvSpPr txBox="1"/>
          <p:nvPr>
            <p:ph idx="14" type="body"/>
          </p:nvPr>
        </p:nvSpPr>
        <p:spPr>
          <a:xfrm>
            <a:off x="6285328" y="4256750"/>
            <a:ext cx="2660100" cy="4269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e team - Alt 2">
  <p:cSld name="CUSTOM_11">
    <p:spTree>
      <p:nvGrpSpPr>
        <p:cNvPr id="494" name="Shape 494"/>
        <p:cNvGrpSpPr/>
        <p:nvPr/>
      </p:nvGrpSpPr>
      <p:grpSpPr>
        <a:xfrm>
          <a:off x="0" y="0"/>
          <a:ext cx="0" cy="0"/>
          <a:chOff x="0" y="0"/>
          <a:chExt cx="0" cy="0"/>
        </a:xfrm>
      </p:grpSpPr>
      <p:sp>
        <p:nvSpPr>
          <p:cNvPr id="495" name="Google Shape;495;p45"/>
          <p:cNvSpPr/>
          <p:nvPr/>
        </p:nvSpPr>
        <p:spPr>
          <a:xfrm rot="-2700000">
            <a:off x="1338758" y="-3230594"/>
            <a:ext cx="6464087" cy="6464087"/>
          </a:xfrm>
          <a:prstGeom prst="rtTriangle">
            <a:avLst/>
          </a:prstGeom>
          <a:gradFill>
            <a:gsLst>
              <a:gs pos="0">
                <a:schemeClr val="accent5"/>
              </a:gs>
              <a:gs pos="72000">
                <a:schemeClr val="lt1"/>
              </a:gs>
              <a:gs pos="100000">
                <a:schemeClr val="lt1"/>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Jost"/>
              <a:ea typeface="Jost"/>
              <a:cs typeface="Jost"/>
              <a:sym typeface="Jost"/>
            </a:endParaRPr>
          </a:p>
        </p:txBody>
      </p:sp>
      <p:sp>
        <p:nvSpPr>
          <p:cNvPr id="496" name="Google Shape;496;p45"/>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497" name="Google Shape;497;p45"/>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498" name="Google Shape;498;p45"/>
          <p:cNvSpPr txBox="1"/>
          <p:nvPr>
            <p:ph idx="3" type="title"/>
          </p:nvPr>
        </p:nvSpPr>
        <p:spPr>
          <a:xfrm>
            <a:off x="228600" y="457200"/>
            <a:ext cx="6282300" cy="4647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
        <p:nvSpPr>
          <p:cNvPr id="499" name="Google Shape;499;p45"/>
          <p:cNvSpPr txBox="1"/>
          <p:nvPr>
            <p:ph idx="4" type="title"/>
          </p:nvPr>
        </p:nvSpPr>
        <p:spPr>
          <a:xfrm>
            <a:off x="339875" y="3589925"/>
            <a:ext cx="1225200" cy="172200"/>
          </a:xfrm>
          <a:prstGeom prst="rect">
            <a:avLst/>
          </a:prstGeom>
        </p:spPr>
        <p:txBody>
          <a:bodyPr anchorCtr="0" anchor="t" bIns="91425" lIns="0" spcFirstLastPara="1" rIns="91425" wrap="square" tIns="0">
            <a:noAutofit/>
          </a:bodyPr>
          <a:lstStyle>
            <a:lvl1pPr lvl="0">
              <a:spcBef>
                <a:spcPts val="0"/>
              </a:spcBef>
              <a:spcAft>
                <a:spcPts val="0"/>
              </a:spcAft>
              <a:buNone/>
              <a:defRPr sz="10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500" name="Google Shape;500;p45"/>
          <p:cNvSpPr txBox="1"/>
          <p:nvPr>
            <p:ph idx="5" type="title"/>
          </p:nvPr>
        </p:nvSpPr>
        <p:spPr>
          <a:xfrm>
            <a:off x="339875" y="4026125"/>
            <a:ext cx="1225200" cy="207600"/>
          </a:xfrm>
          <a:prstGeom prst="rect">
            <a:avLst/>
          </a:prstGeom>
        </p:spPr>
        <p:txBody>
          <a:bodyPr anchorCtr="0" anchor="t" bIns="91425" lIns="0" spcFirstLastPara="1" rIns="91425" wrap="square" tIns="0">
            <a:noAutofit/>
          </a:bodyPr>
          <a:lstStyle>
            <a:lvl1pPr lvl="0">
              <a:spcBef>
                <a:spcPts val="0"/>
              </a:spcBef>
              <a:spcAft>
                <a:spcPts val="0"/>
              </a:spcAft>
              <a:buNone/>
              <a:defRPr sz="900">
                <a:latin typeface="Jost"/>
                <a:ea typeface="Jost"/>
                <a:cs typeface="Jost"/>
                <a:sym typeface="Jost"/>
              </a:defRPr>
            </a:lvl1pPr>
            <a:lvl2pPr lvl="1">
              <a:spcBef>
                <a:spcPts val="0"/>
              </a:spcBef>
              <a:spcAft>
                <a:spcPts val="0"/>
              </a:spcAft>
              <a:buClr>
                <a:schemeClr val="dk1"/>
              </a:buClr>
              <a:buSzPts val="1200"/>
              <a:buFont typeface="Jost"/>
              <a:buNone/>
              <a:defRPr sz="1200">
                <a:solidFill>
                  <a:schemeClr val="dk1"/>
                </a:solidFill>
                <a:latin typeface="Jost"/>
                <a:ea typeface="Jost"/>
                <a:cs typeface="Jost"/>
                <a:sym typeface="Jost"/>
              </a:defRPr>
            </a:lvl2pPr>
            <a:lvl3pPr lvl="2">
              <a:spcBef>
                <a:spcPts val="0"/>
              </a:spcBef>
              <a:spcAft>
                <a:spcPts val="0"/>
              </a:spcAft>
              <a:buClr>
                <a:schemeClr val="dk1"/>
              </a:buClr>
              <a:buSzPts val="1200"/>
              <a:buFont typeface="Jost"/>
              <a:buNone/>
              <a:defRPr sz="1200">
                <a:solidFill>
                  <a:schemeClr val="dk1"/>
                </a:solidFill>
                <a:latin typeface="Jost"/>
                <a:ea typeface="Jost"/>
                <a:cs typeface="Jost"/>
                <a:sym typeface="Jost"/>
              </a:defRPr>
            </a:lvl3pPr>
            <a:lvl4pPr lvl="3">
              <a:spcBef>
                <a:spcPts val="0"/>
              </a:spcBef>
              <a:spcAft>
                <a:spcPts val="0"/>
              </a:spcAft>
              <a:buClr>
                <a:schemeClr val="dk1"/>
              </a:buClr>
              <a:buSzPts val="1200"/>
              <a:buFont typeface="Jost"/>
              <a:buNone/>
              <a:defRPr sz="1200">
                <a:solidFill>
                  <a:schemeClr val="dk1"/>
                </a:solidFill>
                <a:latin typeface="Jost"/>
                <a:ea typeface="Jost"/>
                <a:cs typeface="Jost"/>
                <a:sym typeface="Jost"/>
              </a:defRPr>
            </a:lvl4pPr>
            <a:lvl5pPr lvl="4">
              <a:spcBef>
                <a:spcPts val="0"/>
              </a:spcBef>
              <a:spcAft>
                <a:spcPts val="0"/>
              </a:spcAft>
              <a:buClr>
                <a:schemeClr val="dk1"/>
              </a:buClr>
              <a:buSzPts val="1200"/>
              <a:buFont typeface="Jost"/>
              <a:buNone/>
              <a:defRPr sz="1200">
                <a:solidFill>
                  <a:schemeClr val="dk1"/>
                </a:solidFill>
                <a:latin typeface="Jost"/>
                <a:ea typeface="Jost"/>
                <a:cs typeface="Jost"/>
                <a:sym typeface="Jost"/>
              </a:defRPr>
            </a:lvl5pPr>
            <a:lvl6pPr lvl="5">
              <a:spcBef>
                <a:spcPts val="0"/>
              </a:spcBef>
              <a:spcAft>
                <a:spcPts val="0"/>
              </a:spcAft>
              <a:buClr>
                <a:schemeClr val="dk1"/>
              </a:buClr>
              <a:buSzPts val="1200"/>
              <a:buFont typeface="Jost"/>
              <a:buNone/>
              <a:defRPr sz="1200">
                <a:solidFill>
                  <a:schemeClr val="dk1"/>
                </a:solidFill>
                <a:latin typeface="Jost"/>
                <a:ea typeface="Jost"/>
                <a:cs typeface="Jost"/>
                <a:sym typeface="Jost"/>
              </a:defRPr>
            </a:lvl6pPr>
            <a:lvl7pPr lvl="6">
              <a:spcBef>
                <a:spcPts val="0"/>
              </a:spcBef>
              <a:spcAft>
                <a:spcPts val="0"/>
              </a:spcAft>
              <a:buClr>
                <a:schemeClr val="dk1"/>
              </a:buClr>
              <a:buSzPts val="1200"/>
              <a:buFont typeface="Jost"/>
              <a:buNone/>
              <a:defRPr sz="1200">
                <a:solidFill>
                  <a:schemeClr val="dk1"/>
                </a:solidFill>
                <a:latin typeface="Jost"/>
                <a:ea typeface="Jost"/>
                <a:cs typeface="Jost"/>
                <a:sym typeface="Jost"/>
              </a:defRPr>
            </a:lvl7pPr>
            <a:lvl8pPr lvl="7">
              <a:spcBef>
                <a:spcPts val="0"/>
              </a:spcBef>
              <a:spcAft>
                <a:spcPts val="0"/>
              </a:spcAft>
              <a:buClr>
                <a:schemeClr val="dk1"/>
              </a:buClr>
              <a:buSzPts val="1200"/>
              <a:buFont typeface="Jost"/>
              <a:buNone/>
              <a:defRPr sz="1200">
                <a:solidFill>
                  <a:schemeClr val="dk1"/>
                </a:solidFill>
                <a:latin typeface="Jost"/>
                <a:ea typeface="Jost"/>
                <a:cs typeface="Jost"/>
                <a:sym typeface="Jost"/>
              </a:defRPr>
            </a:lvl8pPr>
            <a:lvl9pPr lvl="8">
              <a:spcBef>
                <a:spcPts val="0"/>
              </a:spcBef>
              <a:spcAft>
                <a:spcPts val="0"/>
              </a:spcAft>
              <a:buClr>
                <a:schemeClr val="dk1"/>
              </a:buClr>
              <a:buSzPts val="1200"/>
              <a:buFont typeface="Jost"/>
              <a:buNone/>
              <a:defRPr sz="1200">
                <a:solidFill>
                  <a:schemeClr val="dk1"/>
                </a:solidFill>
                <a:latin typeface="Jost"/>
                <a:ea typeface="Jost"/>
                <a:cs typeface="Jost"/>
                <a:sym typeface="Jost"/>
              </a:defRPr>
            </a:lvl9pPr>
          </a:lstStyle>
          <a:p/>
        </p:txBody>
      </p:sp>
      <p:sp>
        <p:nvSpPr>
          <p:cNvPr id="501" name="Google Shape;501;p45"/>
          <p:cNvSpPr txBox="1"/>
          <p:nvPr>
            <p:ph idx="6" type="title"/>
          </p:nvPr>
        </p:nvSpPr>
        <p:spPr>
          <a:xfrm>
            <a:off x="1807977" y="3589925"/>
            <a:ext cx="1225200" cy="172200"/>
          </a:xfrm>
          <a:prstGeom prst="rect">
            <a:avLst/>
          </a:prstGeom>
        </p:spPr>
        <p:txBody>
          <a:bodyPr anchorCtr="0" anchor="t" bIns="91425" lIns="0" spcFirstLastPara="1" rIns="91425" wrap="square" tIns="0">
            <a:noAutofit/>
          </a:bodyPr>
          <a:lstStyle>
            <a:lvl1pPr lvl="0">
              <a:spcBef>
                <a:spcPts val="0"/>
              </a:spcBef>
              <a:spcAft>
                <a:spcPts val="0"/>
              </a:spcAft>
              <a:buNone/>
              <a:defRPr sz="10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502" name="Google Shape;502;p45"/>
          <p:cNvSpPr txBox="1"/>
          <p:nvPr>
            <p:ph idx="7" type="title"/>
          </p:nvPr>
        </p:nvSpPr>
        <p:spPr>
          <a:xfrm>
            <a:off x="1807977" y="4026125"/>
            <a:ext cx="1225200" cy="207600"/>
          </a:xfrm>
          <a:prstGeom prst="rect">
            <a:avLst/>
          </a:prstGeom>
        </p:spPr>
        <p:txBody>
          <a:bodyPr anchorCtr="0" anchor="t" bIns="91425" lIns="0" spcFirstLastPara="1" rIns="91425" wrap="square" tIns="0">
            <a:noAutofit/>
          </a:bodyPr>
          <a:lstStyle>
            <a:lvl1pPr lvl="0">
              <a:spcBef>
                <a:spcPts val="0"/>
              </a:spcBef>
              <a:spcAft>
                <a:spcPts val="0"/>
              </a:spcAft>
              <a:buNone/>
              <a:defRPr sz="900">
                <a:latin typeface="Jost"/>
                <a:ea typeface="Jost"/>
                <a:cs typeface="Jost"/>
                <a:sym typeface="Jost"/>
              </a:defRPr>
            </a:lvl1pPr>
            <a:lvl2pPr lvl="1">
              <a:spcBef>
                <a:spcPts val="0"/>
              </a:spcBef>
              <a:spcAft>
                <a:spcPts val="0"/>
              </a:spcAft>
              <a:buSzPts val="1200"/>
              <a:buFont typeface="Jost"/>
              <a:buNone/>
              <a:defRPr sz="1200">
                <a:latin typeface="Jost"/>
                <a:ea typeface="Jost"/>
                <a:cs typeface="Jost"/>
                <a:sym typeface="Jost"/>
              </a:defRPr>
            </a:lvl2pPr>
            <a:lvl3pPr lvl="2">
              <a:spcBef>
                <a:spcPts val="0"/>
              </a:spcBef>
              <a:spcAft>
                <a:spcPts val="0"/>
              </a:spcAft>
              <a:buSzPts val="1200"/>
              <a:buFont typeface="Jost"/>
              <a:buNone/>
              <a:defRPr sz="1200">
                <a:latin typeface="Jost"/>
                <a:ea typeface="Jost"/>
                <a:cs typeface="Jost"/>
                <a:sym typeface="Jost"/>
              </a:defRPr>
            </a:lvl3pPr>
            <a:lvl4pPr lvl="3">
              <a:spcBef>
                <a:spcPts val="0"/>
              </a:spcBef>
              <a:spcAft>
                <a:spcPts val="0"/>
              </a:spcAft>
              <a:buSzPts val="1200"/>
              <a:buFont typeface="Jost"/>
              <a:buNone/>
              <a:defRPr sz="1200">
                <a:latin typeface="Jost"/>
                <a:ea typeface="Jost"/>
                <a:cs typeface="Jost"/>
                <a:sym typeface="Jost"/>
              </a:defRPr>
            </a:lvl4pPr>
            <a:lvl5pPr lvl="4">
              <a:spcBef>
                <a:spcPts val="0"/>
              </a:spcBef>
              <a:spcAft>
                <a:spcPts val="0"/>
              </a:spcAft>
              <a:buSzPts val="1200"/>
              <a:buFont typeface="Jost"/>
              <a:buNone/>
              <a:defRPr sz="1200">
                <a:latin typeface="Jost"/>
                <a:ea typeface="Jost"/>
                <a:cs typeface="Jost"/>
                <a:sym typeface="Jost"/>
              </a:defRPr>
            </a:lvl5pPr>
            <a:lvl6pPr lvl="5">
              <a:spcBef>
                <a:spcPts val="0"/>
              </a:spcBef>
              <a:spcAft>
                <a:spcPts val="0"/>
              </a:spcAft>
              <a:buSzPts val="1200"/>
              <a:buFont typeface="Jost"/>
              <a:buNone/>
              <a:defRPr sz="1200">
                <a:latin typeface="Jost"/>
                <a:ea typeface="Jost"/>
                <a:cs typeface="Jost"/>
                <a:sym typeface="Jost"/>
              </a:defRPr>
            </a:lvl6pPr>
            <a:lvl7pPr lvl="6">
              <a:spcBef>
                <a:spcPts val="0"/>
              </a:spcBef>
              <a:spcAft>
                <a:spcPts val="0"/>
              </a:spcAft>
              <a:buSzPts val="1200"/>
              <a:buFont typeface="Jost"/>
              <a:buNone/>
              <a:defRPr sz="1200">
                <a:latin typeface="Jost"/>
                <a:ea typeface="Jost"/>
                <a:cs typeface="Jost"/>
                <a:sym typeface="Jost"/>
              </a:defRPr>
            </a:lvl7pPr>
            <a:lvl8pPr lvl="7">
              <a:spcBef>
                <a:spcPts val="0"/>
              </a:spcBef>
              <a:spcAft>
                <a:spcPts val="0"/>
              </a:spcAft>
              <a:buSzPts val="1200"/>
              <a:buFont typeface="Jost"/>
              <a:buNone/>
              <a:defRPr sz="1200">
                <a:latin typeface="Jost"/>
                <a:ea typeface="Jost"/>
                <a:cs typeface="Jost"/>
                <a:sym typeface="Jost"/>
              </a:defRPr>
            </a:lvl8pPr>
            <a:lvl9pPr lvl="8">
              <a:spcBef>
                <a:spcPts val="0"/>
              </a:spcBef>
              <a:spcAft>
                <a:spcPts val="0"/>
              </a:spcAft>
              <a:buSzPts val="1200"/>
              <a:buFont typeface="Jost"/>
              <a:buNone/>
              <a:defRPr sz="1200">
                <a:latin typeface="Jost"/>
                <a:ea typeface="Jost"/>
                <a:cs typeface="Jost"/>
                <a:sym typeface="Jost"/>
              </a:defRPr>
            </a:lvl9pPr>
          </a:lstStyle>
          <a:p/>
        </p:txBody>
      </p:sp>
      <p:sp>
        <p:nvSpPr>
          <p:cNvPr id="503" name="Google Shape;503;p45"/>
          <p:cNvSpPr txBox="1"/>
          <p:nvPr>
            <p:ph idx="8" type="title"/>
          </p:nvPr>
        </p:nvSpPr>
        <p:spPr>
          <a:xfrm>
            <a:off x="3275545" y="3589925"/>
            <a:ext cx="1225200" cy="172200"/>
          </a:xfrm>
          <a:prstGeom prst="rect">
            <a:avLst/>
          </a:prstGeom>
        </p:spPr>
        <p:txBody>
          <a:bodyPr anchorCtr="0" anchor="t" bIns="91425" lIns="0" spcFirstLastPara="1" rIns="91425" wrap="square" tIns="0">
            <a:noAutofit/>
          </a:bodyPr>
          <a:lstStyle>
            <a:lvl1pPr lvl="0">
              <a:spcBef>
                <a:spcPts val="0"/>
              </a:spcBef>
              <a:spcAft>
                <a:spcPts val="0"/>
              </a:spcAft>
              <a:buNone/>
              <a:defRPr sz="10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504" name="Google Shape;504;p45"/>
          <p:cNvSpPr txBox="1"/>
          <p:nvPr>
            <p:ph idx="9" type="title"/>
          </p:nvPr>
        </p:nvSpPr>
        <p:spPr>
          <a:xfrm>
            <a:off x="3275545" y="4026125"/>
            <a:ext cx="1225200" cy="207600"/>
          </a:xfrm>
          <a:prstGeom prst="rect">
            <a:avLst/>
          </a:prstGeom>
        </p:spPr>
        <p:txBody>
          <a:bodyPr anchorCtr="0" anchor="t" bIns="91425" lIns="0" spcFirstLastPara="1" rIns="91425" wrap="square" tIns="0">
            <a:noAutofit/>
          </a:bodyPr>
          <a:lstStyle>
            <a:lvl1pPr lvl="0">
              <a:spcBef>
                <a:spcPts val="0"/>
              </a:spcBef>
              <a:spcAft>
                <a:spcPts val="0"/>
              </a:spcAft>
              <a:buNone/>
              <a:defRPr sz="900">
                <a:latin typeface="Jost"/>
                <a:ea typeface="Jost"/>
                <a:cs typeface="Jost"/>
                <a:sym typeface="Jost"/>
              </a:defRPr>
            </a:lvl1pPr>
            <a:lvl2pPr lvl="1">
              <a:spcBef>
                <a:spcPts val="0"/>
              </a:spcBef>
              <a:spcAft>
                <a:spcPts val="0"/>
              </a:spcAft>
              <a:buClr>
                <a:schemeClr val="dk1"/>
              </a:buClr>
              <a:buSzPts val="1200"/>
              <a:buFont typeface="Jost"/>
              <a:buNone/>
              <a:defRPr sz="1200">
                <a:solidFill>
                  <a:schemeClr val="dk1"/>
                </a:solidFill>
                <a:latin typeface="Jost"/>
                <a:ea typeface="Jost"/>
                <a:cs typeface="Jost"/>
                <a:sym typeface="Jost"/>
              </a:defRPr>
            </a:lvl2pPr>
            <a:lvl3pPr lvl="2">
              <a:spcBef>
                <a:spcPts val="0"/>
              </a:spcBef>
              <a:spcAft>
                <a:spcPts val="0"/>
              </a:spcAft>
              <a:buClr>
                <a:schemeClr val="dk1"/>
              </a:buClr>
              <a:buSzPts val="1200"/>
              <a:buFont typeface="Jost"/>
              <a:buNone/>
              <a:defRPr sz="1200">
                <a:solidFill>
                  <a:schemeClr val="dk1"/>
                </a:solidFill>
                <a:latin typeface="Jost"/>
                <a:ea typeface="Jost"/>
                <a:cs typeface="Jost"/>
                <a:sym typeface="Jost"/>
              </a:defRPr>
            </a:lvl3pPr>
            <a:lvl4pPr lvl="3">
              <a:spcBef>
                <a:spcPts val="0"/>
              </a:spcBef>
              <a:spcAft>
                <a:spcPts val="0"/>
              </a:spcAft>
              <a:buClr>
                <a:schemeClr val="dk1"/>
              </a:buClr>
              <a:buSzPts val="1200"/>
              <a:buFont typeface="Jost"/>
              <a:buNone/>
              <a:defRPr sz="1200">
                <a:solidFill>
                  <a:schemeClr val="dk1"/>
                </a:solidFill>
                <a:latin typeface="Jost"/>
                <a:ea typeface="Jost"/>
                <a:cs typeface="Jost"/>
                <a:sym typeface="Jost"/>
              </a:defRPr>
            </a:lvl4pPr>
            <a:lvl5pPr lvl="4">
              <a:spcBef>
                <a:spcPts val="0"/>
              </a:spcBef>
              <a:spcAft>
                <a:spcPts val="0"/>
              </a:spcAft>
              <a:buClr>
                <a:schemeClr val="dk1"/>
              </a:buClr>
              <a:buSzPts val="1200"/>
              <a:buFont typeface="Jost"/>
              <a:buNone/>
              <a:defRPr sz="1200">
                <a:solidFill>
                  <a:schemeClr val="dk1"/>
                </a:solidFill>
                <a:latin typeface="Jost"/>
                <a:ea typeface="Jost"/>
                <a:cs typeface="Jost"/>
                <a:sym typeface="Jost"/>
              </a:defRPr>
            </a:lvl5pPr>
            <a:lvl6pPr lvl="5">
              <a:spcBef>
                <a:spcPts val="0"/>
              </a:spcBef>
              <a:spcAft>
                <a:spcPts val="0"/>
              </a:spcAft>
              <a:buClr>
                <a:schemeClr val="dk1"/>
              </a:buClr>
              <a:buSzPts val="1200"/>
              <a:buFont typeface="Jost"/>
              <a:buNone/>
              <a:defRPr sz="1200">
                <a:solidFill>
                  <a:schemeClr val="dk1"/>
                </a:solidFill>
                <a:latin typeface="Jost"/>
                <a:ea typeface="Jost"/>
                <a:cs typeface="Jost"/>
                <a:sym typeface="Jost"/>
              </a:defRPr>
            </a:lvl6pPr>
            <a:lvl7pPr lvl="6">
              <a:spcBef>
                <a:spcPts val="0"/>
              </a:spcBef>
              <a:spcAft>
                <a:spcPts val="0"/>
              </a:spcAft>
              <a:buClr>
                <a:schemeClr val="dk1"/>
              </a:buClr>
              <a:buSzPts val="1200"/>
              <a:buFont typeface="Jost"/>
              <a:buNone/>
              <a:defRPr sz="1200">
                <a:solidFill>
                  <a:schemeClr val="dk1"/>
                </a:solidFill>
                <a:latin typeface="Jost"/>
                <a:ea typeface="Jost"/>
                <a:cs typeface="Jost"/>
                <a:sym typeface="Jost"/>
              </a:defRPr>
            </a:lvl7pPr>
            <a:lvl8pPr lvl="7">
              <a:spcBef>
                <a:spcPts val="0"/>
              </a:spcBef>
              <a:spcAft>
                <a:spcPts val="0"/>
              </a:spcAft>
              <a:buClr>
                <a:schemeClr val="dk1"/>
              </a:buClr>
              <a:buSzPts val="1200"/>
              <a:buFont typeface="Jost"/>
              <a:buNone/>
              <a:defRPr sz="1200">
                <a:solidFill>
                  <a:schemeClr val="dk1"/>
                </a:solidFill>
                <a:latin typeface="Jost"/>
                <a:ea typeface="Jost"/>
                <a:cs typeface="Jost"/>
                <a:sym typeface="Jost"/>
              </a:defRPr>
            </a:lvl8pPr>
            <a:lvl9pPr lvl="8">
              <a:spcBef>
                <a:spcPts val="0"/>
              </a:spcBef>
              <a:spcAft>
                <a:spcPts val="0"/>
              </a:spcAft>
              <a:buClr>
                <a:schemeClr val="dk1"/>
              </a:buClr>
              <a:buSzPts val="1200"/>
              <a:buFont typeface="Jost"/>
              <a:buNone/>
              <a:defRPr sz="1200">
                <a:solidFill>
                  <a:schemeClr val="dk1"/>
                </a:solidFill>
                <a:latin typeface="Jost"/>
                <a:ea typeface="Jost"/>
                <a:cs typeface="Jost"/>
                <a:sym typeface="Jost"/>
              </a:defRPr>
            </a:lvl9pPr>
          </a:lstStyle>
          <a:p/>
        </p:txBody>
      </p:sp>
      <p:sp>
        <p:nvSpPr>
          <p:cNvPr id="505" name="Google Shape;505;p45"/>
          <p:cNvSpPr txBox="1"/>
          <p:nvPr>
            <p:ph idx="13" type="title"/>
          </p:nvPr>
        </p:nvSpPr>
        <p:spPr>
          <a:xfrm>
            <a:off x="4743373" y="3589925"/>
            <a:ext cx="1225200" cy="172200"/>
          </a:xfrm>
          <a:prstGeom prst="rect">
            <a:avLst/>
          </a:prstGeom>
        </p:spPr>
        <p:txBody>
          <a:bodyPr anchorCtr="0" anchor="t" bIns="91425" lIns="0" spcFirstLastPara="1" rIns="91425" wrap="square" tIns="0">
            <a:noAutofit/>
          </a:bodyPr>
          <a:lstStyle>
            <a:lvl1pPr lvl="0">
              <a:spcBef>
                <a:spcPts val="0"/>
              </a:spcBef>
              <a:spcAft>
                <a:spcPts val="0"/>
              </a:spcAft>
              <a:buNone/>
              <a:defRPr sz="10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506" name="Google Shape;506;p45"/>
          <p:cNvSpPr txBox="1"/>
          <p:nvPr>
            <p:ph idx="14" type="title"/>
          </p:nvPr>
        </p:nvSpPr>
        <p:spPr>
          <a:xfrm>
            <a:off x="4743373" y="4026125"/>
            <a:ext cx="1225200" cy="207600"/>
          </a:xfrm>
          <a:prstGeom prst="rect">
            <a:avLst/>
          </a:prstGeom>
        </p:spPr>
        <p:txBody>
          <a:bodyPr anchorCtr="0" anchor="t" bIns="91425" lIns="0" spcFirstLastPara="1" rIns="91425" wrap="square" tIns="0">
            <a:noAutofit/>
          </a:bodyPr>
          <a:lstStyle>
            <a:lvl1pPr lvl="0">
              <a:spcBef>
                <a:spcPts val="0"/>
              </a:spcBef>
              <a:spcAft>
                <a:spcPts val="0"/>
              </a:spcAft>
              <a:buNone/>
              <a:defRPr sz="900">
                <a:latin typeface="Jost"/>
                <a:ea typeface="Jost"/>
                <a:cs typeface="Jost"/>
                <a:sym typeface="Jost"/>
              </a:defRPr>
            </a:lvl1pPr>
            <a:lvl2pPr lvl="1">
              <a:spcBef>
                <a:spcPts val="0"/>
              </a:spcBef>
              <a:spcAft>
                <a:spcPts val="0"/>
              </a:spcAft>
              <a:buClr>
                <a:schemeClr val="dk1"/>
              </a:buClr>
              <a:buSzPts val="1200"/>
              <a:buFont typeface="Jost"/>
              <a:buNone/>
              <a:defRPr sz="1200">
                <a:solidFill>
                  <a:schemeClr val="dk1"/>
                </a:solidFill>
                <a:latin typeface="Jost"/>
                <a:ea typeface="Jost"/>
                <a:cs typeface="Jost"/>
                <a:sym typeface="Jost"/>
              </a:defRPr>
            </a:lvl2pPr>
            <a:lvl3pPr lvl="2">
              <a:spcBef>
                <a:spcPts val="0"/>
              </a:spcBef>
              <a:spcAft>
                <a:spcPts val="0"/>
              </a:spcAft>
              <a:buClr>
                <a:schemeClr val="dk1"/>
              </a:buClr>
              <a:buSzPts val="1200"/>
              <a:buFont typeface="Jost"/>
              <a:buNone/>
              <a:defRPr sz="1200">
                <a:solidFill>
                  <a:schemeClr val="dk1"/>
                </a:solidFill>
                <a:latin typeface="Jost"/>
                <a:ea typeface="Jost"/>
                <a:cs typeface="Jost"/>
                <a:sym typeface="Jost"/>
              </a:defRPr>
            </a:lvl3pPr>
            <a:lvl4pPr lvl="3">
              <a:spcBef>
                <a:spcPts val="0"/>
              </a:spcBef>
              <a:spcAft>
                <a:spcPts val="0"/>
              </a:spcAft>
              <a:buClr>
                <a:schemeClr val="dk1"/>
              </a:buClr>
              <a:buSzPts val="1200"/>
              <a:buFont typeface="Jost"/>
              <a:buNone/>
              <a:defRPr sz="1200">
                <a:solidFill>
                  <a:schemeClr val="dk1"/>
                </a:solidFill>
                <a:latin typeface="Jost"/>
                <a:ea typeface="Jost"/>
                <a:cs typeface="Jost"/>
                <a:sym typeface="Jost"/>
              </a:defRPr>
            </a:lvl4pPr>
            <a:lvl5pPr lvl="4">
              <a:spcBef>
                <a:spcPts val="0"/>
              </a:spcBef>
              <a:spcAft>
                <a:spcPts val="0"/>
              </a:spcAft>
              <a:buClr>
                <a:schemeClr val="dk1"/>
              </a:buClr>
              <a:buSzPts val="1200"/>
              <a:buFont typeface="Jost"/>
              <a:buNone/>
              <a:defRPr sz="1200">
                <a:solidFill>
                  <a:schemeClr val="dk1"/>
                </a:solidFill>
                <a:latin typeface="Jost"/>
                <a:ea typeface="Jost"/>
                <a:cs typeface="Jost"/>
                <a:sym typeface="Jost"/>
              </a:defRPr>
            </a:lvl5pPr>
            <a:lvl6pPr lvl="5">
              <a:spcBef>
                <a:spcPts val="0"/>
              </a:spcBef>
              <a:spcAft>
                <a:spcPts val="0"/>
              </a:spcAft>
              <a:buClr>
                <a:schemeClr val="dk1"/>
              </a:buClr>
              <a:buSzPts val="1200"/>
              <a:buFont typeface="Jost"/>
              <a:buNone/>
              <a:defRPr sz="1200">
                <a:solidFill>
                  <a:schemeClr val="dk1"/>
                </a:solidFill>
                <a:latin typeface="Jost"/>
                <a:ea typeface="Jost"/>
                <a:cs typeface="Jost"/>
                <a:sym typeface="Jost"/>
              </a:defRPr>
            </a:lvl6pPr>
            <a:lvl7pPr lvl="6">
              <a:spcBef>
                <a:spcPts val="0"/>
              </a:spcBef>
              <a:spcAft>
                <a:spcPts val="0"/>
              </a:spcAft>
              <a:buClr>
                <a:schemeClr val="dk1"/>
              </a:buClr>
              <a:buSzPts val="1200"/>
              <a:buFont typeface="Jost"/>
              <a:buNone/>
              <a:defRPr sz="1200">
                <a:solidFill>
                  <a:schemeClr val="dk1"/>
                </a:solidFill>
                <a:latin typeface="Jost"/>
                <a:ea typeface="Jost"/>
                <a:cs typeface="Jost"/>
                <a:sym typeface="Jost"/>
              </a:defRPr>
            </a:lvl7pPr>
            <a:lvl8pPr lvl="7">
              <a:spcBef>
                <a:spcPts val="0"/>
              </a:spcBef>
              <a:spcAft>
                <a:spcPts val="0"/>
              </a:spcAft>
              <a:buClr>
                <a:schemeClr val="dk1"/>
              </a:buClr>
              <a:buSzPts val="1200"/>
              <a:buFont typeface="Jost"/>
              <a:buNone/>
              <a:defRPr sz="1200">
                <a:solidFill>
                  <a:schemeClr val="dk1"/>
                </a:solidFill>
                <a:latin typeface="Jost"/>
                <a:ea typeface="Jost"/>
                <a:cs typeface="Jost"/>
                <a:sym typeface="Jost"/>
              </a:defRPr>
            </a:lvl8pPr>
            <a:lvl9pPr lvl="8">
              <a:spcBef>
                <a:spcPts val="0"/>
              </a:spcBef>
              <a:spcAft>
                <a:spcPts val="0"/>
              </a:spcAft>
              <a:buClr>
                <a:schemeClr val="dk1"/>
              </a:buClr>
              <a:buSzPts val="1200"/>
              <a:buFont typeface="Jost"/>
              <a:buNone/>
              <a:defRPr sz="1200">
                <a:solidFill>
                  <a:schemeClr val="dk1"/>
                </a:solidFill>
                <a:latin typeface="Jost"/>
                <a:ea typeface="Jost"/>
                <a:cs typeface="Jost"/>
                <a:sym typeface="Jost"/>
              </a:defRPr>
            </a:lvl9pPr>
          </a:lstStyle>
          <a:p/>
        </p:txBody>
      </p:sp>
      <p:sp>
        <p:nvSpPr>
          <p:cNvPr id="507" name="Google Shape;507;p45"/>
          <p:cNvSpPr txBox="1"/>
          <p:nvPr>
            <p:ph idx="15" type="title"/>
          </p:nvPr>
        </p:nvSpPr>
        <p:spPr>
          <a:xfrm>
            <a:off x="6205996" y="3589925"/>
            <a:ext cx="1225200" cy="172200"/>
          </a:xfrm>
          <a:prstGeom prst="rect">
            <a:avLst/>
          </a:prstGeom>
        </p:spPr>
        <p:txBody>
          <a:bodyPr anchorCtr="0" anchor="t" bIns="91425" lIns="0" spcFirstLastPara="1" rIns="91425" wrap="square" tIns="0">
            <a:noAutofit/>
          </a:bodyPr>
          <a:lstStyle>
            <a:lvl1pPr lvl="0">
              <a:spcBef>
                <a:spcPts val="0"/>
              </a:spcBef>
              <a:spcAft>
                <a:spcPts val="0"/>
              </a:spcAft>
              <a:buNone/>
              <a:defRPr sz="10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508" name="Google Shape;508;p45"/>
          <p:cNvSpPr txBox="1"/>
          <p:nvPr>
            <p:ph idx="16" type="title"/>
          </p:nvPr>
        </p:nvSpPr>
        <p:spPr>
          <a:xfrm>
            <a:off x="6205996" y="4026125"/>
            <a:ext cx="1225200" cy="207600"/>
          </a:xfrm>
          <a:prstGeom prst="rect">
            <a:avLst/>
          </a:prstGeom>
        </p:spPr>
        <p:txBody>
          <a:bodyPr anchorCtr="0" anchor="t" bIns="91425" lIns="0" spcFirstLastPara="1" rIns="91425" wrap="square" tIns="0">
            <a:noAutofit/>
          </a:bodyPr>
          <a:lstStyle>
            <a:lvl1pPr lvl="0">
              <a:spcBef>
                <a:spcPts val="0"/>
              </a:spcBef>
              <a:spcAft>
                <a:spcPts val="0"/>
              </a:spcAft>
              <a:buNone/>
              <a:defRPr sz="900">
                <a:latin typeface="Jost"/>
                <a:ea typeface="Jost"/>
                <a:cs typeface="Jost"/>
                <a:sym typeface="Jost"/>
              </a:defRPr>
            </a:lvl1pPr>
            <a:lvl2pPr lvl="1">
              <a:spcBef>
                <a:spcPts val="0"/>
              </a:spcBef>
              <a:spcAft>
                <a:spcPts val="0"/>
              </a:spcAft>
              <a:buClr>
                <a:schemeClr val="dk1"/>
              </a:buClr>
              <a:buSzPts val="1200"/>
              <a:buFont typeface="Jost"/>
              <a:buNone/>
              <a:defRPr sz="1200">
                <a:solidFill>
                  <a:schemeClr val="dk1"/>
                </a:solidFill>
                <a:latin typeface="Jost"/>
                <a:ea typeface="Jost"/>
                <a:cs typeface="Jost"/>
                <a:sym typeface="Jost"/>
              </a:defRPr>
            </a:lvl2pPr>
            <a:lvl3pPr lvl="2">
              <a:spcBef>
                <a:spcPts val="0"/>
              </a:spcBef>
              <a:spcAft>
                <a:spcPts val="0"/>
              </a:spcAft>
              <a:buClr>
                <a:schemeClr val="dk1"/>
              </a:buClr>
              <a:buSzPts val="1200"/>
              <a:buFont typeface="Jost"/>
              <a:buNone/>
              <a:defRPr sz="1200">
                <a:solidFill>
                  <a:schemeClr val="dk1"/>
                </a:solidFill>
                <a:latin typeface="Jost"/>
                <a:ea typeface="Jost"/>
                <a:cs typeface="Jost"/>
                <a:sym typeface="Jost"/>
              </a:defRPr>
            </a:lvl3pPr>
            <a:lvl4pPr lvl="3">
              <a:spcBef>
                <a:spcPts val="0"/>
              </a:spcBef>
              <a:spcAft>
                <a:spcPts val="0"/>
              </a:spcAft>
              <a:buClr>
                <a:schemeClr val="dk1"/>
              </a:buClr>
              <a:buSzPts val="1200"/>
              <a:buFont typeface="Jost"/>
              <a:buNone/>
              <a:defRPr sz="1200">
                <a:solidFill>
                  <a:schemeClr val="dk1"/>
                </a:solidFill>
                <a:latin typeface="Jost"/>
                <a:ea typeface="Jost"/>
                <a:cs typeface="Jost"/>
                <a:sym typeface="Jost"/>
              </a:defRPr>
            </a:lvl4pPr>
            <a:lvl5pPr lvl="4">
              <a:spcBef>
                <a:spcPts val="0"/>
              </a:spcBef>
              <a:spcAft>
                <a:spcPts val="0"/>
              </a:spcAft>
              <a:buClr>
                <a:schemeClr val="dk1"/>
              </a:buClr>
              <a:buSzPts val="1200"/>
              <a:buFont typeface="Jost"/>
              <a:buNone/>
              <a:defRPr sz="1200">
                <a:solidFill>
                  <a:schemeClr val="dk1"/>
                </a:solidFill>
                <a:latin typeface="Jost"/>
                <a:ea typeface="Jost"/>
                <a:cs typeface="Jost"/>
                <a:sym typeface="Jost"/>
              </a:defRPr>
            </a:lvl5pPr>
            <a:lvl6pPr lvl="5">
              <a:spcBef>
                <a:spcPts val="0"/>
              </a:spcBef>
              <a:spcAft>
                <a:spcPts val="0"/>
              </a:spcAft>
              <a:buClr>
                <a:schemeClr val="dk1"/>
              </a:buClr>
              <a:buSzPts val="1200"/>
              <a:buFont typeface="Jost"/>
              <a:buNone/>
              <a:defRPr sz="1200">
                <a:solidFill>
                  <a:schemeClr val="dk1"/>
                </a:solidFill>
                <a:latin typeface="Jost"/>
                <a:ea typeface="Jost"/>
                <a:cs typeface="Jost"/>
                <a:sym typeface="Jost"/>
              </a:defRPr>
            </a:lvl6pPr>
            <a:lvl7pPr lvl="6">
              <a:spcBef>
                <a:spcPts val="0"/>
              </a:spcBef>
              <a:spcAft>
                <a:spcPts val="0"/>
              </a:spcAft>
              <a:buClr>
                <a:schemeClr val="dk1"/>
              </a:buClr>
              <a:buSzPts val="1200"/>
              <a:buFont typeface="Jost"/>
              <a:buNone/>
              <a:defRPr sz="1200">
                <a:solidFill>
                  <a:schemeClr val="dk1"/>
                </a:solidFill>
                <a:latin typeface="Jost"/>
                <a:ea typeface="Jost"/>
                <a:cs typeface="Jost"/>
                <a:sym typeface="Jost"/>
              </a:defRPr>
            </a:lvl7pPr>
            <a:lvl8pPr lvl="7">
              <a:spcBef>
                <a:spcPts val="0"/>
              </a:spcBef>
              <a:spcAft>
                <a:spcPts val="0"/>
              </a:spcAft>
              <a:buClr>
                <a:schemeClr val="dk1"/>
              </a:buClr>
              <a:buSzPts val="1200"/>
              <a:buFont typeface="Jost"/>
              <a:buNone/>
              <a:defRPr sz="1200">
                <a:solidFill>
                  <a:schemeClr val="dk1"/>
                </a:solidFill>
                <a:latin typeface="Jost"/>
                <a:ea typeface="Jost"/>
                <a:cs typeface="Jost"/>
                <a:sym typeface="Jost"/>
              </a:defRPr>
            </a:lvl8pPr>
            <a:lvl9pPr lvl="8">
              <a:spcBef>
                <a:spcPts val="0"/>
              </a:spcBef>
              <a:spcAft>
                <a:spcPts val="0"/>
              </a:spcAft>
              <a:buClr>
                <a:schemeClr val="dk1"/>
              </a:buClr>
              <a:buSzPts val="1200"/>
              <a:buFont typeface="Jost"/>
              <a:buNone/>
              <a:defRPr sz="1200">
                <a:solidFill>
                  <a:schemeClr val="dk1"/>
                </a:solidFill>
                <a:latin typeface="Jost"/>
                <a:ea typeface="Jost"/>
                <a:cs typeface="Jost"/>
                <a:sym typeface="Jost"/>
              </a:defRPr>
            </a:lvl9pPr>
          </a:lstStyle>
          <a:p/>
        </p:txBody>
      </p:sp>
      <p:sp>
        <p:nvSpPr>
          <p:cNvPr id="509" name="Google Shape;509;p45"/>
          <p:cNvSpPr txBox="1"/>
          <p:nvPr>
            <p:ph idx="17" type="title"/>
          </p:nvPr>
        </p:nvSpPr>
        <p:spPr>
          <a:xfrm>
            <a:off x="7683660" y="3589925"/>
            <a:ext cx="1225200" cy="172200"/>
          </a:xfrm>
          <a:prstGeom prst="rect">
            <a:avLst/>
          </a:prstGeom>
        </p:spPr>
        <p:txBody>
          <a:bodyPr anchorCtr="0" anchor="t" bIns="91425" lIns="0" spcFirstLastPara="1" rIns="91425" wrap="square" tIns="0">
            <a:noAutofit/>
          </a:bodyPr>
          <a:lstStyle>
            <a:lvl1pPr lvl="0">
              <a:spcBef>
                <a:spcPts val="0"/>
              </a:spcBef>
              <a:spcAft>
                <a:spcPts val="0"/>
              </a:spcAft>
              <a:buNone/>
              <a:defRPr sz="1000"/>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510" name="Google Shape;510;p45"/>
          <p:cNvSpPr txBox="1"/>
          <p:nvPr>
            <p:ph idx="18" type="title"/>
          </p:nvPr>
        </p:nvSpPr>
        <p:spPr>
          <a:xfrm>
            <a:off x="7683660" y="4026125"/>
            <a:ext cx="1225200" cy="207600"/>
          </a:xfrm>
          <a:prstGeom prst="rect">
            <a:avLst/>
          </a:prstGeom>
        </p:spPr>
        <p:txBody>
          <a:bodyPr anchorCtr="0" anchor="t" bIns="91425" lIns="0" spcFirstLastPara="1" rIns="91425" wrap="square" tIns="0">
            <a:noAutofit/>
          </a:bodyPr>
          <a:lstStyle>
            <a:lvl1pPr lvl="0">
              <a:spcBef>
                <a:spcPts val="0"/>
              </a:spcBef>
              <a:spcAft>
                <a:spcPts val="0"/>
              </a:spcAft>
              <a:buNone/>
              <a:defRPr sz="900">
                <a:latin typeface="Jost"/>
                <a:ea typeface="Jost"/>
                <a:cs typeface="Jost"/>
                <a:sym typeface="Jost"/>
              </a:defRPr>
            </a:lvl1pPr>
            <a:lvl2pPr lvl="1">
              <a:spcBef>
                <a:spcPts val="0"/>
              </a:spcBef>
              <a:spcAft>
                <a:spcPts val="0"/>
              </a:spcAft>
              <a:buClr>
                <a:schemeClr val="dk1"/>
              </a:buClr>
              <a:buSzPts val="1200"/>
              <a:buFont typeface="Jost"/>
              <a:buNone/>
              <a:defRPr sz="1200">
                <a:solidFill>
                  <a:schemeClr val="dk1"/>
                </a:solidFill>
                <a:latin typeface="Jost"/>
                <a:ea typeface="Jost"/>
                <a:cs typeface="Jost"/>
                <a:sym typeface="Jost"/>
              </a:defRPr>
            </a:lvl2pPr>
            <a:lvl3pPr lvl="2">
              <a:spcBef>
                <a:spcPts val="0"/>
              </a:spcBef>
              <a:spcAft>
                <a:spcPts val="0"/>
              </a:spcAft>
              <a:buClr>
                <a:schemeClr val="dk1"/>
              </a:buClr>
              <a:buSzPts val="1200"/>
              <a:buFont typeface="Jost"/>
              <a:buNone/>
              <a:defRPr sz="1200">
                <a:solidFill>
                  <a:schemeClr val="dk1"/>
                </a:solidFill>
                <a:latin typeface="Jost"/>
                <a:ea typeface="Jost"/>
                <a:cs typeface="Jost"/>
                <a:sym typeface="Jost"/>
              </a:defRPr>
            </a:lvl3pPr>
            <a:lvl4pPr lvl="3">
              <a:spcBef>
                <a:spcPts val="0"/>
              </a:spcBef>
              <a:spcAft>
                <a:spcPts val="0"/>
              </a:spcAft>
              <a:buClr>
                <a:schemeClr val="dk1"/>
              </a:buClr>
              <a:buSzPts val="1200"/>
              <a:buFont typeface="Jost"/>
              <a:buNone/>
              <a:defRPr sz="1200">
                <a:solidFill>
                  <a:schemeClr val="dk1"/>
                </a:solidFill>
                <a:latin typeface="Jost"/>
                <a:ea typeface="Jost"/>
                <a:cs typeface="Jost"/>
                <a:sym typeface="Jost"/>
              </a:defRPr>
            </a:lvl4pPr>
            <a:lvl5pPr lvl="4">
              <a:spcBef>
                <a:spcPts val="0"/>
              </a:spcBef>
              <a:spcAft>
                <a:spcPts val="0"/>
              </a:spcAft>
              <a:buClr>
                <a:schemeClr val="dk1"/>
              </a:buClr>
              <a:buSzPts val="1200"/>
              <a:buFont typeface="Jost"/>
              <a:buNone/>
              <a:defRPr sz="1200">
                <a:solidFill>
                  <a:schemeClr val="dk1"/>
                </a:solidFill>
                <a:latin typeface="Jost"/>
                <a:ea typeface="Jost"/>
                <a:cs typeface="Jost"/>
                <a:sym typeface="Jost"/>
              </a:defRPr>
            </a:lvl5pPr>
            <a:lvl6pPr lvl="5">
              <a:spcBef>
                <a:spcPts val="0"/>
              </a:spcBef>
              <a:spcAft>
                <a:spcPts val="0"/>
              </a:spcAft>
              <a:buClr>
                <a:schemeClr val="dk1"/>
              </a:buClr>
              <a:buSzPts val="1200"/>
              <a:buFont typeface="Jost"/>
              <a:buNone/>
              <a:defRPr sz="1200">
                <a:solidFill>
                  <a:schemeClr val="dk1"/>
                </a:solidFill>
                <a:latin typeface="Jost"/>
                <a:ea typeface="Jost"/>
                <a:cs typeface="Jost"/>
                <a:sym typeface="Jost"/>
              </a:defRPr>
            </a:lvl6pPr>
            <a:lvl7pPr lvl="6">
              <a:spcBef>
                <a:spcPts val="0"/>
              </a:spcBef>
              <a:spcAft>
                <a:spcPts val="0"/>
              </a:spcAft>
              <a:buClr>
                <a:schemeClr val="dk1"/>
              </a:buClr>
              <a:buSzPts val="1200"/>
              <a:buFont typeface="Jost"/>
              <a:buNone/>
              <a:defRPr sz="1200">
                <a:solidFill>
                  <a:schemeClr val="dk1"/>
                </a:solidFill>
                <a:latin typeface="Jost"/>
                <a:ea typeface="Jost"/>
                <a:cs typeface="Jost"/>
                <a:sym typeface="Jost"/>
              </a:defRPr>
            </a:lvl7pPr>
            <a:lvl8pPr lvl="7">
              <a:spcBef>
                <a:spcPts val="0"/>
              </a:spcBef>
              <a:spcAft>
                <a:spcPts val="0"/>
              </a:spcAft>
              <a:buClr>
                <a:schemeClr val="dk1"/>
              </a:buClr>
              <a:buSzPts val="1200"/>
              <a:buFont typeface="Jost"/>
              <a:buNone/>
              <a:defRPr sz="1200">
                <a:solidFill>
                  <a:schemeClr val="dk1"/>
                </a:solidFill>
                <a:latin typeface="Jost"/>
                <a:ea typeface="Jost"/>
                <a:cs typeface="Jost"/>
                <a:sym typeface="Jost"/>
              </a:defRPr>
            </a:lvl8pPr>
            <a:lvl9pPr lvl="8">
              <a:spcBef>
                <a:spcPts val="0"/>
              </a:spcBef>
              <a:spcAft>
                <a:spcPts val="0"/>
              </a:spcAft>
              <a:buClr>
                <a:schemeClr val="dk1"/>
              </a:buClr>
              <a:buSzPts val="1200"/>
              <a:buFont typeface="Jost"/>
              <a:buNone/>
              <a:defRPr sz="1200">
                <a:solidFill>
                  <a:schemeClr val="dk1"/>
                </a:solidFill>
                <a:latin typeface="Jost"/>
                <a:ea typeface="Jost"/>
                <a:cs typeface="Jost"/>
                <a:sym typeface="Jost"/>
              </a:defRPr>
            </a:lvl9pPr>
          </a:lstStyle>
          <a:p/>
        </p:txBody>
      </p:sp>
      <p:sp>
        <p:nvSpPr>
          <p:cNvPr id="511" name="Google Shape;511;p45"/>
          <p:cNvSpPr/>
          <p:nvPr>
            <p:ph idx="19" type="pic"/>
          </p:nvPr>
        </p:nvSpPr>
        <p:spPr>
          <a:xfrm>
            <a:off x="1726022" y="1991825"/>
            <a:ext cx="1288500" cy="1363800"/>
          </a:xfrm>
          <a:prstGeom prst="roundRect">
            <a:avLst>
              <a:gd fmla="val 6764" name="adj"/>
            </a:avLst>
          </a:prstGeom>
          <a:noFill/>
          <a:ln>
            <a:noFill/>
          </a:ln>
        </p:spPr>
      </p:sp>
      <p:sp>
        <p:nvSpPr>
          <p:cNvPr id="512" name="Google Shape;512;p45"/>
          <p:cNvSpPr/>
          <p:nvPr>
            <p:ph idx="20" type="pic"/>
          </p:nvPr>
        </p:nvSpPr>
        <p:spPr>
          <a:xfrm>
            <a:off x="3194345" y="1991825"/>
            <a:ext cx="1288500" cy="1363800"/>
          </a:xfrm>
          <a:prstGeom prst="roundRect">
            <a:avLst>
              <a:gd fmla="val 6764" name="adj"/>
            </a:avLst>
          </a:prstGeom>
          <a:noFill/>
          <a:ln>
            <a:noFill/>
          </a:ln>
        </p:spPr>
      </p:sp>
      <p:sp>
        <p:nvSpPr>
          <p:cNvPr id="513" name="Google Shape;513;p45"/>
          <p:cNvSpPr/>
          <p:nvPr>
            <p:ph idx="21" type="pic"/>
          </p:nvPr>
        </p:nvSpPr>
        <p:spPr>
          <a:xfrm>
            <a:off x="4662668" y="1991825"/>
            <a:ext cx="1288500" cy="1363800"/>
          </a:xfrm>
          <a:prstGeom prst="roundRect">
            <a:avLst>
              <a:gd fmla="val 6764" name="adj"/>
            </a:avLst>
          </a:prstGeom>
          <a:noFill/>
          <a:ln>
            <a:noFill/>
          </a:ln>
        </p:spPr>
      </p:sp>
      <p:sp>
        <p:nvSpPr>
          <p:cNvPr id="514" name="Google Shape;514;p45"/>
          <p:cNvSpPr/>
          <p:nvPr>
            <p:ph idx="22" type="pic"/>
          </p:nvPr>
        </p:nvSpPr>
        <p:spPr>
          <a:xfrm>
            <a:off x="6130990" y="1991825"/>
            <a:ext cx="1288500" cy="1363800"/>
          </a:xfrm>
          <a:prstGeom prst="roundRect">
            <a:avLst>
              <a:gd fmla="val 6764" name="adj"/>
            </a:avLst>
          </a:prstGeom>
          <a:noFill/>
          <a:ln>
            <a:noFill/>
          </a:ln>
        </p:spPr>
      </p:sp>
      <p:sp>
        <p:nvSpPr>
          <p:cNvPr id="515" name="Google Shape;515;p45"/>
          <p:cNvSpPr/>
          <p:nvPr>
            <p:ph idx="23" type="pic"/>
          </p:nvPr>
        </p:nvSpPr>
        <p:spPr>
          <a:xfrm>
            <a:off x="7599313" y="1991825"/>
            <a:ext cx="1288500" cy="1363800"/>
          </a:xfrm>
          <a:prstGeom prst="roundRect">
            <a:avLst>
              <a:gd fmla="val 6764" name="adj"/>
            </a:avLst>
          </a:prstGeom>
          <a:noFill/>
          <a:ln>
            <a:noFill/>
          </a:ln>
        </p:spPr>
      </p:sp>
      <p:sp>
        <p:nvSpPr>
          <p:cNvPr id="516" name="Google Shape;516;p45"/>
          <p:cNvSpPr/>
          <p:nvPr>
            <p:ph idx="24" type="pic"/>
          </p:nvPr>
        </p:nvSpPr>
        <p:spPr>
          <a:xfrm>
            <a:off x="257700" y="1991825"/>
            <a:ext cx="1288500" cy="1363800"/>
          </a:xfrm>
          <a:prstGeom prst="roundRect">
            <a:avLst>
              <a:gd fmla="val 6764" name="adj"/>
            </a:avLst>
          </a:prstGeom>
          <a:no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 Alt 1">
  <p:cSld name="CUSTOM_8_1_1_1_1">
    <p:spTree>
      <p:nvGrpSpPr>
        <p:cNvPr id="517" name="Shape 517"/>
        <p:cNvGrpSpPr/>
        <p:nvPr/>
      </p:nvGrpSpPr>
      <p:grpSpPr>
        <a:xfrm>
          <a:off x="0" y="0"/>
          <a:ext cx="0" cy="0"/>
          <a:chOff x="0" y="0"/>
          <a:chExt cx="0" cy="0"/>
        </a:xfrm>
      </p:grpSpPr>
      <p:sp>
        <p:nvSpPr>
          <p:cNvPr id="518" name="Google Shape;518;p46"/>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519" name="Google Shape;519;p46"/>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520" name="Google Shape;520;p46"/>
          <p:cNvSpPr txBox="1"/>
          <p:nvPr>
            <p:ph idx="3" type="title"/>
          </p:nvPr>
        </p:nvSpPr>
        <p:spPr>
          <a:xfrm>
            <a:off x="228600" y="457200"/>
            <a:ext cx="4296600" cy="4647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 Alt 1">
  <p:cSld name="CUSTOM_8_1_1_1_1_1_1_1_1_1_1_1_1_1_1_1_1_1_1_1">
    <p:spTree>
      <p:nvGrpSpPr>
        <p:cNvPr id="521" name="Shape 521"/>
        <p:cNvGrpSpPr/>
        <p:nvPr/>
      </p:nvGrpSpPr>
      <p:grpSpPr>
        <a:xfrm>
          <a:off x="0" y="0"/>
          <a:ext cx="0" cy="0"/>
          <a:chOff x="0" y="0"/>
          <a:chExt cx="0" cy="0"/>
        </a:xfrm>
      </p:grpSpPr>
      <p:sp>
        <p:nvSpPr>
          <p:cNvPr id="522" name="Google Shape;522;p47"/>
          <p:cNvSpPr/>
          <p:nvPr/>
        </p:nvSpPr>
        <p:spPr>
          <a:xfrm>
            <a:off x="0" y="0"/>
            <a:ext cx="2406900" cy="2406900"/>
          </a:xfrm>
          <a:prstGeom prst="rect">
            <a:avLst/>
          </a:prstGeom>
          <a:gradFill>
            <a:gsLst>
              <a:gs pos="0">
                <a:schemeClr val="lt2"/>
              </a:gs>
              <a:gs pos="72000">
                <a:schemeClr val="lt1"/>
              </a:gs>
              <a:gs pos="100000">
                <a:schemeClr val="lt1"/>
              </a:gs>
            </a:gsLst>
            <a:path path="circle">
              <a:fillToRect b="100%" l="0%" r="100%" t="0%"/>
            </a:path>
            <a:tileRect b="0%" l="-100%" r="0%" t="-10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523" name="Google Shape;523;p47"/>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524" name="Google Shape;524;p47"/>
          <p:cNvSpPr txBox="1"/>
          <p:nvPr>
            <p:ph idx="2" type="title"/>
          </p:nvPr>
        </p:nvSpPr>
        <p:spPr>
          <a:xfrm>
            <a:off x="228600" y="457200"/>
            <a:ext cx="3432600" cy="4647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pic>
        <p:nvPicPr>
          <p:cNvPr descr="Free Images : landscape, nature, horizon, mountain, sky, night ..." id="525" name="Google Shape;525;p47"/>
          <p:cNvPicPr preferRelativeResize="0"/>
          <p:nvPr/>
        </p:nvPicPr>
        <p:blipFill rotWithShape="1">
          <a:blip r:embed="rId2">
            <a:alphaModFix/>
          </a:blip>
          <a:srcRect b="0" l="23232" r="29975" t="0"/>
          <a:stretch/>
        </p:blipFill>
        <p:spPr>
          <a:xfrm>
            <a:off x="7541887" y="0"/>
            <a:ext cx="1604076" cy="5143501"/>
          </a:xfrm>
          <a:prstGeom prst="rect">
            <a:avLst/>
          </a:prstGeom>
          <a:noFill/>
          <a:ln>
            <a:noFill/>
          </a:ln>
        </p:spPr>
      </p:pic>
      <p:sp>
        <p:nvSpPr>
          <p:cNvPr id="526" name="Google Shape;526;p47"/>
          <p:cNvSpPr txBox="1"/>
          <p:nvPr>
            <p:ph idx="1" type="subTitle"/>
          </p:nvPr>
        </p:nvSpPr>
        <p:spPr>
          <a:xfrm>
            <a:off x="228950" y="1419750"/>
            <a:ext cx="5154900" cy="2288100"/>
          </a:xfrm>
          <a:prstGeom prst="rect">
            <a:avLst/>
          </a:prstGeom>
        </p:spPr>
        <p:txBody>
          <a:bodyPr anchorCtr="0" anchor="t" bIns="0" lIns="0" spcFirstLastPara="1" rIns="0" wrap="square" tIns="0">
            <a:spAutoFit/>
          </a:bodyPr>
          <a:lstStyle>
            <a:lvl1pPr lvl="0">
              <a:spcBef>
                <a:spcPts val="0"/>
              </a:spcBef>
              <a:spcAft>
                <a:spcPts val="0"/>
              </a:spcAft>
              <a:buNone/>
              <a:defRPr sz="3600"/>
            </a:lvl1pPr>
            <a:lvl2pPr lvl="1">
              <a:spcBef>
                <a:spcPts val="0"/>
              </a:spcBef>
              <a:spcAft>
                <a:spcPts val="0"/>
              </a:spcAft>
              <a:buNone/>
              <a:defRPr sz="3600"/>
            </a:lvl2pPr>
            <a:lvl3pPr lvl="2">
              <a:spcBef>
                <a:spcPts val="0"/>
              </a:spcBef>
              <a:spcAft>
                <a:spcPts val="0"/>
              </a:spcAft>
              <a:buNone/>
              <a:defRPr sz="3600"/>
            </a:lvl3pPr>
            <a:lvl4pPr lvl="3">
              <a:spcBef>
                <a:spcPts val="0"/>
              </a:spcBef>
              <a:spcAft>
                <a:spcPts val="0"/>
              </a:spcAft>
              <a:buNone/>
              <a:defRPr sz="3600"/>
            </a:lvl4pPr>
            <a:lvl5pPr lvl="4">
              <a:spcBef>
                <a:spcPts val="0"/>
              </a:spcBef>
              <a:spcAft>
                <a:spcPts val="0"/>
              </a:spcAft>
              <a:buNone/>
              <a:defRPr sz="3600"/>
            </a:lvl5pPr>
            <a:lvl6pPr lvl="5">
              <a:spcBef>
                <a:spcPts val="0"/>
              </a:spcBef>
              <a:spcAft>
                <a:spcPts val="0"/>
              </a:spcAft>
              <a:buNone/>
              <a:defRPr sz="3600"/>
            </a:lvl6pPr>
            <a:lvl7pPr lvl="6">
              <a:spcBef>
                <a:spcPts val="0"/>
              </a:spcBef>
              <a:spcAft>
                <a:spcPts val="0"/>
              </a:spcAft>
              <a:buNone/>
              <a:defRPr sz="3600"/>
            </a:lvl7pPr>
            <a:lvl8pPr lvl="7">
              <a:spcBef>
                <a:spcPts val="0"/>
              </a:spcBef>
              <a:spcAft>
                <a:spcPts val="0"/>
              </a:spcAft>
              <a:buNone/>
              <a:defRPr sz="3600"/>
            </a:lvl8pPr>
            <a:lvl9pPr lvl="8">
              <a:spcBef>
                <a:spcPts val="0"/>
              </a:spcBef>
              <a:spcAft>
                <a:spcPts val="0"/>
              </a:spcAft>
              <a:buNone/>
              <a:defRPr sz="3600"/>
            </a:lvl9pPr>
          </a:lstStyle>
          <a:p/>
        </p:txBody>
      </p:sp>
      <p:sp>
        <p:nvSpPr>
          <p:cNvPr id="527" name="Google Shape;527;p47"/>
          <p:cNvSpPr/>
          <p:nvPr/>
        </p:nvSpPr>
        <p:spPr>
          <a:xfrm>
            <a:off x="6077650" y="0"/>
            <a:ext cx="1462200" cy="5143500"/>
          </a:xfrm>
          <a:prstGeom prst="rect">
            <a:avLst/>
          </a:prstGeom>
          <a:gradFill>
            <a:gsLst>
              <a:gs pos="0">
                <a:schemeClr val="accent5"/>
              </a:gs>
              <a:gs pos="100000">
                <a:schemeClr val="lt2"/>
              </a:gs>
            </a:gsLst>
            <a:lin ang="540001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Alt 1">
  <p:cSld name="CUSTOM_8_1_1_1_1_1_1_1_1_1_1_1_1_1_1_1_1_1_1_1_1">
    <p:spTree>
      <p:nvGrpSpPr>
        <p:cNvPr id="528" name="Shape 528"/>
        <p:cNvGrpSpPr/>
        <p:nvPr/>
      </p:nvGrpSpPr>
      <p:grpSpPr>
        <a:xfrm>
          <a:off x="0" y="0"/>
          <a:ext cx="0" cy="0"/>
          <a:chOff x="0" y="0"/>
          <a:chExt cx="0" cy="0"/>
        </a:xfrm>
      </p:grpSpPr>
      <p:sp>
        <p:nvSpPr>
          <p:cNvPr id="529" name="Google Shape;529;p48"/>
          <p:cNvSpPr/>
          <p:nvPr/>
        </p:nvSpPr>
        <p:spPr>
          <a:xfrm>
            <a:off x="0" y="0"/>
            <a:ext cx="3776100" cy="3776100"/>
          </a:xfrm>
          <a:prstGeom prst="rect">
            <a:avLst/>
          </a:prstGeom>
          <a:gradFill>
            <a:gsLst>
              <a:gs pos="0">
                <a:schemeClr val="accent6"/>
              </a:gs>
              <a:gs pos="72000">
                <a:schemeClr val="lt1"/>
              </a:gs>
              <a:gs pos="100000">
                <a:schemeClr val="lt1"/>
              </a:gs>
            </a:gsLst>
            <a:path path="circle">
              <a:fillToRect b="100%" l="0%" r="100%" t="0%"/>
            </a:path>
            <a:tileRect b="0%" l="-100%" r="0%" t="-10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530" name="Google Shape;530;p48"/>
          <p:cNvSpPr/>
          <p:nvPr/>
        </p:nvSpPr>
        <p:spPr>
          <a:xfrm rot="10800000">
            <a:off x="3156575" y="250"/>
            <a:ext cx="5983500" cy="5147700"/>
          </a:xfrm>
          <a:prstGeom prst="rect">
            <a:avLst/>
          </a:prstGeom>
          <a:gradFill>
            <a:gsLst>
              <a:gs pos="0">
                <a:schemeClr val="accent6"/>
              </a:gs>
              <a:gs pos="100000">
                <a:schemeClr val="lt2"/>
              </a:gs>
            </a:gsLst>
            <a:lin ang="540070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531" name="Google Shape;531;p48"/>
          <p:cNvSpPr txBox="1"/>
          <p:nvPr/>
        </p:nvSpPr>
        <p:spPr>
          <a:xfrm>
            <a:off x="4102943" y="1042306"/>
            <a:ext cx="558600" cy="36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7200">
                <a:solidFill>
                  <a:schemeClr val="dk1"/>
                </a:solidFill>
                <a:latin typeface="Figtree"/>
                <a:ea typeface="Figtree"/>
                <a:cs typeface="Figtree"/>
                <a:sym typeface="Figtree"/>
              </a:rPr>
              <a:t>“</a:t>
            </a:r>
            <a:endParaRPr b="1" sz="7200">
              <a:solidFill>
                <a:schemeClr val="dk1"/>
              </a:solidFill>
              <a:latin typeface="Figtree"/>
              <a:ea typeface="Figtree"/>
              <a:cs typeface="Figtree"/>
              <a:sym typeface="Figtree"/>
            </a:endParaRPr>
          </a:p>
        </p:txBody>
      </p:sp>
      <p:sp>
        <p:nvSpPr>
          <p:cNvPr id="532" name="Google Shape;532;p48"/>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533" name="Google Shape;533;p48"/>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534" name="Google Shape;534;p48"/>
          <p:cNvSpPr txBox="1"/>
          <p:nvPr>
            <p:ph idx="3" type="title"/>
          </p:nvPr>
        </p:nvSpPr>
        <p:spPr>
          <a:xfrm>
            <a:off x="228600" y="457200"/>
            <a:ext cx="2925900" cy="4647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
        <p:nvSpPr>
          <p:cNvPr id="535" name="Google Shape;535;p48"/>
          <p:cNvSpPr txBox="1"/>
          <p:nvPr>
            <p:ph idx="1" type="subTitle"/>
          </p:nvPr>
        </p:nvSpPr>
        <p:spPr>
          <a:xfrm>
            <a:off x="4102950" y="1631400"/>
            <a:ext cx="4089000" cy="2288100"/>
          </a:xfrm>
          <a:prstGeom prst="rect">
            <a:avLst/>
          </a:prstGeom>
        </p:spPr>
        <p:txBody>
          <a:bodyPr anchorCtr="0" anchor="t" bIns="0" lIns="0" spcFirstLastPara="1" rIns="0" wrap="square" tIns="0">
            <a:spAutoFit/>
          </a:bodyPr>
          <a:lstStyle>
            <a:lvl1pPr lvl="0">
              <a:spcBef>
                <a:spcPts val="0"/>
              </a:spcBef>
              <a:spcAft>
                <a:spcPts val="0"/>
              </a:spcAft>
              <a:buNone/>
              <a:defRPr sz="2400"/>
            </a:lvl1pPr>
            <a:lvl2pPr lvl="1">
              <a:spcBef>
                <a:spcPts val="0"/>
              </a:spcBef>
              <a:spcAft>
                <a:spcPts val="0"/>
              </a:spcAft>
              <a:buNone/>
              <a:defRPr sz="2400"/>
            </a:lvl2pPr>
            <a:lvl3pPr lvl="2">
              <a:spcBef>
                <a:spcPts val="0"/>
              </a:spcBef>
              <a:spcAft>
                <a:spcPts val="0"/>
              </a:spcAft>
              <a:buNone/>
              <a:defRPr sz="2400"/>
            </a:lvl3pPr>
            <a:lvl4pPr lvl="3">
              <a:spcBef>
                <a:spcPts val="0"/>
              </a:spcBef>
              <a:spcAft>
                <a:spcPts val="0"/>
              </a:spcAft>
              <a:buNone/>
              <a:defRPr sz="2400"/>
            </a:lvl4pPr>
            <a:lvl5pPr lvl="4">
              <a:spcBef>
                <a:spcPts val="0"/>
              </a:spcBef>
              <a:spcAft>
                <a:spcPts val="0"/>
              </a:spcAft>
              <a:buNone/>
              <a:defRPr sz="2400"/>
            </a:lvl5pPr>
            <a:lvl6pPr lvl="5">
              <a:spcBef>
                <a:spcPts val="0"/>
              </a:spcBef>
              <a:spcAft>
                <a:spcPts val="0"/>
              </a:spcAft>
              <a:buNone/>
              <a:defRPr sz="2400"/>
            </a:lvl6pPr>
            <a:lvl7pPr lvl="6">
              <a:spcBef>
                <a:spcPts val="0"/>
              </a:spcBef>
              <a:spcAft>
                <a:spcPts val="0"/>
              </a:spcAft>
              <a:buNone/>
              <a:defRPr sz="2400"/>
            </a:lvl7pPr>
            <a:lvl8pPr lvl="7">
              <a:spcBef>
                <a:spcPts val="0"/>
              </a:spcBef>
              <a:spcAft>
                <a:spcPts val="0"/>
              </a:spcAft>
              <a:buNone/>
              <a:defRPr sz="2400"/>
            </a:lvl8pPr>
            <a:lvl9pPr lvl="8">
              <a:spcBef>
                <a:spcPts val="0"/>
              </a:spcBef>
              <a:spcAft>
                <a:spcPts val="0"/>
              </a:spcAft>
              <a:buNone/>
              <a:defRPr sz="2400"/>
            </a:lvl9pPr>
          </a:lstStyle>
          <a:p/>
        </p:txBody>
      </p:sp>
      <p:sp>
        <p:nvSpPr>
          <p:cNvPr id="536" name="Google Shape;536;p48"/>
          <p:cNvSpPr txBox="1"/>
          <p:nvPr>
            <p:ph idx="4" type="subTitle"/>
          </p:nvPr>
        </p:nvSpPr>
        <p:spPr>
          <a:xfrm>
            <a:off x="228600" y="3967700"/>
            <a:ext cx="2336400" cy="172200"/>
          </a:xfrm>
          <a:prstGeom prst="rect">
            <a:avLst/>
          </a:prstGeom>
        </p:spPr>
        <p:txBody>
          <a:bodyPr anchorCtr="0" anchor="ctr"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537" name="Google Shape;537;p48"/>
          <p:cNvSpPr/>
          <p:nvPr>
            <p:ph idx="5" type="pic"/>
          </p:nvPr>
        </p:nvSpPr>
        <p:spPr>
          <a:xfrm>
            <a:off x="228800" y="1707600"/>
            <a:ext cx="1951200" cy="2068500"/>
          </a:xfrm>
          <a:prstGeom prst="rect">
            <a:avLst/>
          </a:prstGeom>
          <a:noFill/>
          <a:ln>
            <a:noFill/>
          </a:ln>
        </p:spPr>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Alt 2">
  <p:cSld name="CUSTOM_8_1_1_1_1_1_1_1_1_1_1_1_1_1_1_1_1_1_1_1_1_2">
    <p:spTree>
      <p:nvGrpSpPr>
        <p:cNvPr id="538" name="Shape 538"/>
        <p:cNvGrpSpPr/>
        <p:nvPr/>
      </p:nvGrpSpPr>
      <p:grpSpPr>
        <a:xfrm>
          <a:off x="0" y="0"/>
          <a:ext cx="0" cy="0"/>
          <a:chOff x="0" y="0"/>
          <a:chExt cx="0" cy="0"/>
        </a:xfrm>
      </p:grpSpPr>
      <p:sp>
        <p:nvSpPr>
          <p:cNvPr id="539" name="Google Shape;539;p49"/>
          <p:cNvSpPr/>
          <p:nvPr/>
        </p:nvSpPr>
        <p:spPr>
          <a:xfrm rot="-5400000">
            <a:off x="3054300" y="1196700"/>
            <a:ext cx="3946800" cy="3946800"/>
          </a:xfrm>
          <a:prstGeom prst="rect">
            <a:avLst/>
          </a:prstGeom>
          <a:gradFill>
            <a:gsLst>
              <a:gs pos="0">
                <a:schemeClr val="lt2"/>
              </a:gs>
              <a:gs pos="72000">
                <a:schemeClr val="lt1"/>
              </a:gs>
              <a:gs pos="100000">
                <a:schemeClr val="lt1"/>
              </a:gs>
            </a:gsLst>
            <a:path path="circle">
              <a:fillToRect b="100%" l="0%" r="100%" t="0%"/>
            </a:path>
            <a:tileRect b="0%" l="-100%" r="0%" t="-10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540" name="Google Shape;540;p49"/>
          <p:cNvSpPr/>
          <p:nvPr/>
        </p:nvSpPr>
        <p:spPr>
          <a:xfrm rot="5400000">
            <a:off x="6262500" y="0"/>
            <a:ext cx="2881500" cy="2881500"/>
          </a:xfrm>
          <a:prstGeom prst="rect">
            <a:avLst/>
          </a:prstGeom>
          <a:gradFill>
            <a:gsLst>
              <a:gs pos="0">
                <a:schemeClr val="accent5"/>
              </a:gs>
              <a:gs pos="72000">
                <a:schemeClr val="lt1"/>
              </a:gs>
              <a:gs pos="100000">
                <a:schemeClr val="lt1"/>
              </a:gs>
            </a:gsLst>
            <a:path path="circle">
              <a:fillToRect b="100%" l="0%" r="100%" t="0%"/>
            </a:path>
            <a:tileRect b="0%" l="-100%" r="0%" t="-10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541" name="Google Shape;541;p49"/>
          <p:cNvSpPr/>
          <p:nvPr>
            <p:ph idx="2" type="pic"/>
          </p:nvPr>
        </p:nvSpPr>
        <p:spPr>
          <a:xfrm>
            <a:off x="0" y="-9000"/>
            <a:ext cx="3054300" cy="3252900"/>
          </a:xfrm>
          <a:prstGeom prst="rect">
            <a:avLst/>
          </a:prstGeom>
          <a:noFill/>
          <a:ln>
            <a:noFill/>
          </a:ln>
        </p:spPr>
      </p:sp>
      <p:sp>
        <p:nvSpPr>
          <p:cNvPr id="542" name="Google Shape;542;p49"/>
          <p:cNvSpPr txBox="1"/>
          <p:nvPr/>
        </p:nvSpPr>
        <p:spPr>
          <a:xfrm>
            <a:off x="3455693" y="228206"/>
            <a:ext cx="558600" cy="36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7200">
                <a:solidFill>
                  <a:schemeClr val="dk1"/>
                </a:solidFill>
                <a:latin typeface="Figtree"/>
                <a:ea typeface="Figtree"/>
                <a:cs typeface="Figtree"/>
                <a:sym typeface="Figtree"/>
              </a:rPr>
              <a:t>“</a:t>
            </a:r>
            <a:endParaRPr b="1" sz="7200">
              <a:solidFill>
                <a:schemeClr val="dk1"/>
              </a:solidFill>
              <a:latin typeface="Figtree"/>
              <a:ea typeface="Figtree"/>
              <a:cs typeface="Figtree"/>
              <a:sym typeface="Figtree"/>
            </a:endParaRPr>
          </a:p>
        </p:txBody>
      </p:sp>
      <p:sp>
        <p:nvSpPr>
          <p:cNvPr id="543" name="Google Shape;543;p49"/>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544" name="Google Shape;544;p49"/>
          <p:cNvSpPr txBox="1"/>
          <p:nvPr>
            <p:ph idx="3"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545" name="Google Shape;545;p49"/>
          <p:cNvSpPr txBox="1"/>
          <p:nvPr>
            <p:ph idx="4" type="title"/>
          </p:nvPr>
        </p:nvSpPr>
        <p:spPr>
          <a:xfrm>
            <a:off x="228600" y="3429000"/>
            <a:ext cx="3432600" cy="2811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
        <p:nvSpPr>
          <p:cNvPr id="546" name="Google Shape;546;p49"/>
          <p:cNvSpPr txBox="1"/>
          <p:nvPr>
            <p:ph idx="1" type="subTitle"/>
          </p:nvPr>
        </p:nvSpPr>
        <p:spPr>
          <a:xfrm>
            <a:off x="3455700" y="817300"/>
            <a:ext cx="4959300" cy="2288100"/>
          </a:xfrm>
          <a:prstGeom prst="rect">
            <a:avLst/>
          </a:prstGeom>
        </p:spPr>
        <p:txBody>
          <a:bodyPr anchorCtr="0" anchor="t" bIns="0" lIns="0" spcFirstLastPara="1" rIns="0" wrap="square" tIns="0">
            <a:spAutoFit/>
          </a:bodyPr>
          <a:lstStyle>
            <a:lvl1pPr lvl="0">
              <a:spcBef>
                <a:spcPts val="0"/>
              </a:spcBef>
              <a:spcAft>
                <a:spcPts val="0"/>
              </a:spcAft>
              <a:buNone/>
              <a:defRPr sz="2400"/>
            </a:lvl1pPr>
            <a:lvl2pPr lvl="1">
              <a:spcBef>
                <a:spcPts val="0"/>
              </a:spcBef>
              <a:spcAft>
                <a:spcPts val="0"/>
              </a:spcAft>
              <a:buNone/>
              <a:defRPr sz="2400"/>
            </a:lvl2pPr>
            <a:lvl3pPr lvl="2">
              <a:spcBef>
                <a:spcPts val="0"/>
              </a:spcBef>
              <a:spcAft>
                <a:spcPts val="0"/>
              </a:spcAft>
              <a:buNone/>
              <a:defRPr sz="2400"/>
            </a:lvl3pPr>
            <a:lvl4pPr lvl="3">
              <a:spcBef>
                <a:spcPts val="0"/>
              </a:spcBef>
              <a:spcAft>
                <a:spcPts val="0"/>
              </a:spcAft>
              <a:buNone/>
              <a:defRPr sz="2400"/>
            </a:lvl4pPr>
            <a:lvl5pPr lvl="4">
              <a:spcBef>
                <a:spcPts val="0"/>
              </a:spcBef>
              <a:spcAft>
                <a:spcPts val="0"/>
              </a:spcAft>
              <a:buNone/>
              <a:defRPr sz="2400"/>
            </a:lvl5pPr>
            <a:lvl6pPr lvl="5">
              <a:spcBef>
                <a:spcPts val="0"/>
              </a:spcBef>
              <a:spcAft>
                <a:spcPts val="0"/>
              </a:spcAft>
              <a:buNone/>
              <a:defRPr sz="2400"/>
            </a:lvl6pPr>
            <a:lvl7pPr lvl="6">
              <a:spcBef>
                <a:spcPts val="0"/>
              </a:spcBef>
              <a:spcAft>
                <a:spcPts val="0"/>
              </a:spcAft>
              <a:buNone/>
              <a:defRPr sz="2400"/>
            </a:lvl7pPr>
            <a:lvl8pPr lvl="7">
              <a:spcBef>
                <a:spcPts val="0"/>
              </a:spcBef>
              <a:spcAft>
                <a:spcPts val="0"/>
              </a:spcAft>
              <a:buNone/>
              <a:defRPr sz="2400"/>
            </a:lvl8pPr>
            <a:lvl9pPr lvl="8">
              <a:spcBef>
                <a:spcPts val="0"/>
              </a:spcBef>
              <a:spcAft>
                <a:spcPts val="0"/>
              </a:spcAft>
              <a:buNone/>
              <a:defRPr sz="2400"/>
            </a:lvl9pPr>
          </a:lstStyle>
          <a:p/>
        </p:txBody>
      </p:sp>
      <p:sp>
        <p:nvSpPr>
          <p:cNvPr id="547" name="Google Shape;547;p49"/>
          <p:cNvSpPr txBox="1"/>
          <p:nvPr>
            <p:ph idx="5" type="subTitle"/>
          </p:nvPr>
        </p:nvSpPr>
        <p:spPr>
          <a:xfrm>
            <a:off x="228600" y="3739100"/>
            <a:ext cx="2336400" cy="172200"/>
          </a:xfrm>
          <a:prstGeom prst="rect">
            <a:avLst/>
          </a:prstGeom>
        </p:spPr>
        <p:txBody>
          <a:bodyPr anchorCtr="0" anchor="ctr"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Alt 3">
  <p:cSld name="CUSTOM_8_1_1_1_1_1_1_1_1_1_1_1_1_1_1_1_1_1_1_1_1_1">
    <p:spTree>
      <p:nvGrpSpPr>
        <p:cNvPr id="548" name="Shape 548"/>
        <p:cNvGrpSpPr/>
        <p:nvPr/>
      </p:nvGrpSpPr>
      <p:grpSpPr>
        <a:xfrm>
          <a:off x="0" y="0"/>
          <a:ext cx="0" cy="0"/>
          <a:chOff x="0" y="0"/>
          <a:chExt cx="0" cy="0"/>
        </a:xfrm>
      </p:grpSpPr>
      <p:sp>
        <p:nvSpPr>
          <p:cNvPr id="549" name="Google Shape;549;p50"/>
          <p:cNvSpPr/>
          <p:nvPr/>
        </p:nvSpPr>
        <p:spPr>
          <a:xfrm>
            <a:off x="0" y="0"/>
            <a:ext cx="3776100" cy="3776100"/>
          </a:xfrm>
          <a:prstGeom prst="rect">
            <a:avLst/>
          </a:prstGeom>
          <a:gradFill>
            <a:gsLst>
              <a:gs pos="0">
                <a:schemeClr val="accent6"/>
              </a:gs>
              <a:gs pos="72000">
                <a:schemeClr val="lt1"/>
              </a:gs>
              <a:gs pos="100000">
                <a:schemeClr val="lt1"/>
              </a:gs>
            </a:gsLst>
            <a:path path="circle">
              <a:fillToRect b="100%" l="0%" r="100%" t="0%"/>
            </a:path>
            <a:tileRect b="0%" l="-100%" r="0%" t="-10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550" name="Google Shape;550;p50"/>
          <p:cNvSpPr/>
          <p:nvPr/>
        </p:nvSpPr>
        <p:spPr>
          <a:xfrm rot="10800000">
            <a:off x="4619975" y="250"/>
            <a:ext cx="4520100" cy="5147700"/>
          </a:xfrm>
          <a:prstGeom prst="rect">
            <a:avLst/>
          </a:prstGeom>
          <a:gradFill>
            <a:gsLst>
              <a:gs pos="0">
                <a:schemeClr val="accent6"/>
              </a:gs>
              <a:gs pos="100000">
                <a:schemeClr val="lt2"/>
              </a:gs>
            </a:gsLst>
            <a:lin ang="540070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551" name="Google Shape;551;p50"/>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552" name="Google Shape;552;p50"/>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553" name="Google Shape;553;p50"/>
          <p:cNvSpPr txBox="1"/>
          <p:nvPr>
            <p:ph idx="3" type="title"/>
          </p:nvPr>
        </p:nvSpPr>
        <p:spPr>
          <a:xfrm>
            <a:off x="228600" y="457200"/>
            <a:ext cx="3432600" cy="4647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
        <p:nvSpPr>
          <p:cNvPr id="554" name="Google Shape;554;p50"/>
          <p:cNvSpPr txBox="1"/>
          <p:nvPr>
            <p:ph idx="1" type="subTitle"/>
          </p:nvPr>
        </p:nvSpPr>
        <p:spPr>
          <a:xfrm>
            <a:off x="230075" y="882000"/>
            <a:ext cx="3716700" cy="1122000"/>
          </a:xfrm>
          <a:prstGeom prst="rect">
            <a:avLst/>
          </a:prstGeom>
        </p:spPr>
        <p:txBody>
          <a:bodyPr anchorCtr="0" anchor="t" bIns="0" lIns="0" spcFirstLastPara="1" rIns="0" wrap="square" tIns="0">
            <a:sp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555" name="Google Shape;555;p50"/>
          <p:cNvSpPr txBox="1"/>
          <p:nvPr>
            <p:ph idx="4" type="body"/>
          </p:nvPr>
        </p:nvSpPr>
        <p:spPr>
          <a:xfrm>
            <a:off x="230075" y="3492500"/>
            <a:ext cx="3462600" cy="714000"/>
          </a:xfrm>
          <a:prstGeom prst="rect">
            <a:avLst/>
          </a:prstGeom>
        </p:spPr>
        <p:txBody>
          <a:bodyPr anchorCtr="0" anchor="b"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556" name="Google Shape;556;p50"/>
          <p:cNvSpPr/>
          <p:nvPr>
            <p:ph idx="5" type="pic"/>
          </p:nvPr>
        </p:nvSpPr>
        <p:spPr>
          <a:xfrm>
            <a:off x="5520400" y="921875"/>
            <a:ext cx="2724900" cy="3293100"/>
          </a:xfrm>
          <a:prstGeom prst="rect">
            <a:avLst/>
          </a:prstGeom>
          <a:noFill/>
          <a:ln>
            <a:noFill/>
          </a:ln>
        </p:spPr>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 Alt 2">
  <p:cSld name="CUSTOM_8_1_1_1_1_1_1_1_1_1_1_1_1_1_1_1_1_1_1_1_1_1_1">
    <p:spTree>
      <p:nvGrpSpPr>
        <p:cNvPr id="557" name="Shape 557"/>
        <p:cNvGrpSpPr/>
        <p:nvPr/>
      </p:nvGrpSpPr>
      <p:grpSpPr>
        <a:xfrm>
          <a:off x="0" y="0"/>
          <a:ext cx="0" cy="0"/>
          <a:chOff x="0" y="0"/>
          <a:chExt cx="0" cy="0"/>
        </a:xfrm>
      </p:grpSpPr>
      <p:sp>
        <p:nvSpPr>
          <p:cNvPr id="558" name="Google Shape;558;p51"/>
          <p:cNvSpPr/>
          <p:nvPr/>
        </p:nvSpPr>
        <p:spPr>
          <a:xfrm rot="8100000">
            <a:off x="1338758" y="1905656"/>
            <a:ext cx="6464087" cy="6464087"/>
          </a:xfrm>
          <a:prstGeom prst="rtTriangle">
            <a:avLst/>
          </a:prstGeom>
          <a:gradFill>
            <a:gsLst>
              <a:gs pos="0">
                <a:schemeClr val="lt2"/>
              </a:gs>
              <a:gs pos="72000">
                <a:schemeClr val="lt1"/>
              </a:gs>
              <a:gs pos="100000">
                <a:schemeClr val="lt1"/>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Jost"/>
              <a:ea typeface="Jost"/>
              <a:cs typeface="Jost"/>
              <a:sym typeface="Jost"/>
            </a:endParaRPr>
          </a:p>
        </p:txBody>
      </p:sp>
      <p:sp>
        <p:nvSpPr>
          <p:cNvPr id="559" name="Google Shape;559;p51"/>
          <p:cNvSpPr/>
          <p:nvPr/>
        </p:nvSpPr>
        <p:spPr>
          <a:xfrm rot="-2700000">
            <a:off x="3109572" y="-1459928"/>
            <a:ext cx="2922755" cy="2922755"/>
          </a:xfrm>
          <a:prstGeom prst="rtTriangle">
            <a:avLst/>
          </a:prstGeom>
          <a:gradFill>
            <a:gsLst>
              <a:gs pos="0">
                <a:schemeClr val="accent5"/>
              </a:gs>
              <a:gs pos="72000">
                <a:schemeClr val="lt1"/>
              </a:gs>
              <a:gs pos="100000">
                <a:schemeClr val="lt1"/>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Jost"/>
              <a:ea typeface="Jost"/>
              <a:cs typeface="Jost"/>
              <a:sym typeface="Jost"/>
            </a:endParaRPr>
          </a:p>
        </p:txBody>
      </p:sp>
      <p:sp>
        <p:nvSpPr>
          <p:cNvPr id="560" name="Google Shape;560;p51"/>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561" name="Google Shape;561;p51"/>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562" name="Google Shape;562;p51"/>
          <p:cNvSpPr txBox="1"/>
          <p:nvPr>
            <p:ph idx="1" type="subTitle"/>
          </p:nvPr>
        </p:nvSpPr>
        <p:spPr>
          <a:xfrm>
            <a:off x="230075" y="1548047"/>
            <a:ext cx="4653900" cy="303900"/>
          </a:xfrm>
          <a:prstGeom prst="rect">
            <a:avLst/>
          </a:prstGeom>
        </p:spPr>
        <p:txBody>
          <a:bodyPr anchorCtr="0" anchor="ctr" bIns="0" lIns="0" spcFirstLastPara="1" rIns="0" wrap="square" tIns="0">
            <a:noAutofit/>
          </a:bodyPr>
          <a:lstStyle>
            <a:lvl1pPr lvl="0">
              <a:spcBef>
                <a:spcPts val="0"/>
              </a:spcBef>
              <a:spcAft>
                <a:spcPts val="0"/>
              </a:spcAft>
              <a:buNone/>
              <a:defRPr>
                <a:latin typeface="Jost"/>
                <a:ea typeface="Jost"/>
                <a:cs typeface="Jost"/>
                <a:sym typeface="Jost"/>
              </a:defRPr>
            </a:lvl1pPr>
            <a:lvl2pPr lvl="1">
              <a:spcBef>
                <a:spcPts val="0"/>
              </a:spcBef>
              <a:spcAft>
                <a:spcPts val="0"/>
              </a:spcAft>
              <a:buNone/>
              <a:defRPr>
                <a:latin typeface="Jost"/>
                <a:ea typeface="Jost"/>
                <a:cs typeface="Jost"/>
                <a:sym typeface="Jost"/>
              </a:defRPr>
            </a:lvl2pPr>
            <a:lvl3pPr lvl="2">
              <a:spcBef>
                <a:spcPts val="0"/>
              </a:spcBef>
              <a:spcAft>
                <a:spcPts val="0"/>
              </a:spcAft>
              <a:buNone/>
              <a:defRPr>
                <a:latin typeface="Jost"/>
                <a:ea typeface="Jost"/>
                <a:cs typeface="Jost"/>
                <a:sym typeface="Jost"/>
              </a:defRPr>
            </a:lvl3pPr>
            <a:lvl4pPr lvl="3">
              <a:spcBef>
                <a:spcPts val="0"/>
              </a:spcBef>
              <a:spcAft>
                <a:spcPts val="0"/>
              </a:spcAft>
              <a:buNone/>
              <a:defRPr>
                <a:latin typeface="Jost"/>
                <a:ea typeface="Jost"/>
                <a:cs typeface="Jost"/>
                <a:sym typeface="Jost"/>
              </a:defRPr>
            </a:lvl4pPr>
            <a:lvl5pPr lvl="4">
              <a:spcBef>
                <a:spcPts val="0"/>
              </a:spcBef>
              <a:spcAft>
                <a:spcPts val="0"/>
              </a:spcAft>
              <a:buNone/>
              <a:defRPr>
                <a:latin typeface="Jost"/>
                <a:ea typeface="Jost"/>
                <a:cs typeface="Jost"/>
                <a:sym typeface="Jost"/>
              </a:defRPr>
            </a:lvl5pPr>
            <a:lvl6pPr lvl="5">
              <a:spcBef>
                <a:spcPts val="0"/>
              </a:spcBef>
              <a:spcAft>
                <a:spcPts val="0"/>
              </a:spcAft>
              <a:buNone/>
              <a:defRPr>
                <a:latin typeface="Jost"/>
                <a:ea typeface="Jost"/>
                <a:cs typeface="Jost"/>
                <a:sym typeface="Jost"/>
              </a:defRPr>
            </a:lvl6pPr>
            <a:lvl7pPr lvl="6">
              <a:spcBef>
                <a:spcPts val="0"/>
              </a:spcBef>
              <a:spcAft>
                <a:spcPts val="0"/>
              </a:spcAft>
              <a:buNone/>
              <a:defRPr>
                <a:latin typeface="Jost"/>
                <a:ea typeface="Jost"/>
                <a:cs typeface="Jost"/>
                <a:sym typeface="Jost"/>
              </a:defRPr>
            </a:lvl7pPr>
            <a:lvl8pPr lvl="7">
              <a:spcBef>
                <a:spcPts val="0"/>
              </a:spcBef>
              <a:spcAft>
                <a:spcPts val="0"/>
              </a:spcAft>
              <a:buNone/>
              <a:defRPr>
                <a:latin typeface="Jost"/>
                <a:ea typeface="Jost"/>
                <a:cs typeface="Jost"/>
                <a:sym typeface="Jost"/>
              </a:defRPr>
            </a:lvl8pPr>
            <a:lvl9pPr lvl="8">
              <a:spcBef>
                <a:spcPts val="0"/>
              </a:spcBef>
              <a:spcAft>
                <a:spcPts val="0"/>
              </a:spcAft>
              <a:buNone/>
              <a:defRPr>
                <a:latin typeface="Jost"/>
                <a:ea typeface="Jost"/>
                <a:cs typeface="Jost"/>
                <a:sym typeface="Jost"/>
              </a:defRPr>
            </a:lvl9pPr>
          </a:lstStyle>
          <a:p/>
        </p:txBody>
      </p:sp>
      <p:sp>
        <p:nvSpPr>
          <p:cNvPr id="563" name="Google Shape;563;p51"/>
          <p:cNvSpPr txBox="1"/>
          <p:nvPr>
            <p:ph idx="3" type="title"/>
          </p:nvPr>
        </p:nvSpPr>
        <p:spPr>
          <a:xfrm>
            <a:off x="228600" y="1960022"/>
            <a:ext cx="7224600" cy="1265100"/>
          </a:xfrm>
          <a:prstGeom prst="rect">
            <a:avLst/>
          </a:prstGeom>
        </p:spPr>
        <p:txBody>
          <a:bodyPr anchorCtr="0" anchor="t" bIns="0" lIns="0" spcFirstLastPara="1" rIns="0" wrap="square" tIns="0">
            <a:noAutofit/>
          </a:bodyPr>
          <a:lstStyle>
            <a:lvl1pPr lvl="0">
              <a:lnSpc>
                <a:spcPct val="90000"/>
              </a:lnSpc>
              <a:spcBef>
                <a:spcPts val="0"/>
              </a:spcBef>
              <a:spcAft>
                <a:spcPts val="0"/>
              </a:spcAft>
              <a:buNone/>
              <a:defRPr sz="4500"/>
            </a:lvl1pPr>
            <a:lvl2pPr lvl="1">
              <a:lnSpc>
                <a:spcPct val="90000"/>
              </a:lnSpc>
              <a:spcBef>
                <a:spcPts val="0"/>
              </a:spcBef>
              <a:spcAft>
                <a:spcPts val="0"/>
              </a:spcAft>
              <a:buClr>
                <a:schemeClr val="dk1"/>
              </a:buClr>
              <a:buSzPts val="4500"/>
              <a:buFont typeface="Figtree"/>
              <a:buNone/>
              <a:defRPr sz="4500">
                <a:solidFill>
                  <a:schemeClr val="dk1"/>
                </a:solidFill>
                <a:latin typeface="Figtree"/>
                <a:ea typeface="Figtree"/>
                <a:cs typeface="Figtree"/>
                <a:sym typeface="Figtree"/>
              </a:defRPr>
            </a:lvl2pPr>
            <a:lvl3pPr lvl="2">
              <a:lnSpc>
                <a:spcPct val="90000"/>
              </a:lnSpc>
              <a:spcBef>
                <a:spcPts val="0"/>
              </a:spcBef>
              <a:spcAft>
                <a:spcPts val="0"/>
              </a:spcAft>
              <a:buClr>
                <a:schemeClr val="dk1"/>
              </a:buClr>
              <a:buSzPts val="4500"/>
              <a:buFont typeface="Figtree"/>
              <a:buNone/>
              <a:defRPr sz="4500">
                <a:solidFill>
                  <a:schemeClr val="dk1"/>
                </a:solidFill>
                <a:latin typeface="Figtree"/>
                <a:ea typeface="Figtree"/>
                <a:cs typeface="Figtree"/>
                <a:sym typeface="Figtree"/>
              </a:defRPr>
            </a:lvl3pPr>
            <a:lvl4pPr lvl="3">
              <a:lnSpc>
                <a:spcPct val="90000"/>
              </a:lnSpc>
              <a:spcBef>
                <a:spcPts val="0"/>
              </a:spcBef>
              <a:spcAft>
                <a:spcPts val="0"/>
              </a:spcAft>
              <a:buClr>
                <a:schemeClr val="dk1"/>
              </a:buClr>
              <a:buSzPts val="4500"/>
              <a:buFont typeface="Figtree"/>
              <a:buNone/>
              <a:defRPr sz="4500">
                <a:solidFill>
                  <a:schemeClr val="dk1"/>
                </a:solidFill>
                <a:latin typeface="Figtree"/>
                <a:ea typeface="Figtree"/>
                <a:cs typeface="Figtree"/>
                <a:sym typeface="Figtree"/>
              </a:defRPr>
            </a:lvl4pPr>
            <a:lvl5pPr lvl="4">
              <a:lnSpc>
                <a:spcPct val="90000"/>
              </a:lnSpc>
              <a:spcBef>
                <a:spcPts val="0"/>
              </a:spcBef>
              <a:spcAft>
                <a:spcPts val="0"/>
              </a:spcAft>
              <a:buClr>
                <a:schemeClr val="dk1"/>
              </a:buClr>
              <a:buSzPts val="4500"/>
              <a:buFont typeface="Figtree"/>
              <a:buNone/>
              <a:defRPr sz="4500">
                <a:solidFill>
                  <a:schemeClr val="dk1"/>
                </a:solidFill>
                <a:latin typeface="Figtree"/>
                <a:ea typeface="Figtree"/>
                <a:cs typeface="Figtree"/>
                <a:sym typeface="Figtree"/>
              </a:defRPr>
            </a:lvl5pPr>
            <a:lvl6pPr lvl="5">
              <a:lnSpc>
                <a:spcPct val="90000"/>
              </a:lnSpc>
              <a:spcBef>
                <a:spcPts val="0"/>
              </a:spcBef>
              <a:spcAft>
                <a:spcPts val="0"/>
              </a:spcAft>
              <a:buClr>
                <a:schemeClr val="dk1"/>
              </a:buClr>
              <a:buSzPts val="4500"/>
              <a:buFont typeface="Figtree"/>
              <a:buNone/>
              <a:defRPr sz="4500">
                <a:solidFill>
                  <a:schemeClr val="dk1"/>
                </a:solidFill>
                <a:latin typeface="Figtree"/>
                <a:ea typeface="Figtree"/>
                <a:cs typeface="Figtree"/>
                <a:sym typeface="Figtree"/>
              </a:defRPr>
            </a:lvl6pPr>
            <a:lvl7pPr lvl="6">
              <a:lnSpc>
                <a:spcPct val="90000"/>
              </a:lnSpc>
              <a:spcBef>
                <a:spcPts val="0"/>
              </a:spcBef>
              <a:spcAft>
                <a:spcPts val="0"/>
              </a:spcAft>
              <a:buClr>
                <a:schemeClr val="dk1"/>
              </a:buClr>
              <a:buSzPts val="4500"/>
              <a:buFont typeface="Figtree"/>
              <a:buNone/>
              <a:defRPr sz="4500">
                <a:solidFill>
                  <a:schemeClr val="dk1"/>
                </a:solidFill>
                <a:latin typeface="Figtree"/>
                <a:ea typeface="Figtree"/>
                <a:cs typeface="Figtree"/>
                <a:sym typeface="Figtree"/>
              </a:defRPr>
            </a:lvl7pPr>
            <a:lvl8pPr lvl="7">
              <a:lnSpc>
                <a:spcPct val="90000"/>
              </a:lnSpc>
              <a:spcBef>
                <a:spcPts val="0"/>
              </a:spcBef>
              <a:spcAft>
                <a:spcPts val="0"/>
              </a:spcAft>
              <a:buClr>
                <a:schemeClr val="dk1"/>
              </a:buClr>
              <a:buSzPts val="4500"/>
              <a:buFont typeface="Figtree"/>
              <a:buNone/>
              <a:defRPr sz="4500">
                <a:solidFill>
                  <a:schemeClr val="dk1"/>
                </a:solidFill>
                <a:latin typeface="Figtree"/>
                <a:ea typeface="Figtree"/>
                <a:cs typeface="Figtree"/>
                <a:sym typeface="Figtree"/>
              </a:defRPr>
            </a:lvl8pPr>
            <a:lvl9pPr lvl="8">
              <a:lnSpc>
                <a:spcPct val="90000"/>
              </a:lnSpc>
              <a:spcBef>
                <a:spcPts val="0"/>
              </a:spcBef>
              <a:spcAft>
                <a:spcPts val="0"/>
              </a:spcAft>
              <a:buClr>
                <a:schemeClr val="dk1"/>
              </a:buClr>
              <a:buSzPts val="4500"/>
              <a:buFont typeface="Figtree"/>
              <a:buNone/>
              <a:defRPr sz="4500">
                <a:solidFill>
                  <a:schemeClr val="dk1"/>
                </a:solidFill>
                <a:latin typeface="Figtree"/>
                <a:ea typeface="Figtree"/>
                <a:cs typeface="Figtree"/>
                <a:sym typeface="Figtre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ept">
  <p:cSld name="ONE_COLUMN_TEXT_1">
    <p:bg>
      <p:bgPr>
        <a:solidFill>
          <a:schemeClr val="accent2"/>
        </a:solidFill>
      </p:bgPr>
    </p:bg>
    <p:spTree>
      <p:nvGrpSpPr>
        <p:cNvPr id="79" name="Shape 79"/>
        <p:cNvGrpSpPr/>
        <p:nvPr/>
      </p:nvGrpSpPr>
      <p:grpSpPr>
        <a:xfrm>
          <a:off x="0" y="0"/>
          <a:ext cx="0" cy="0"/>
          <a:chOff x="0" y="0"/>
          <a:chExt cx="0" cy="0"/>
        </a:xfrm>
      </p:grpSpPr>
      <p:grpSp>
        <p:nvGrpSpPr>
          <p:cNvPr id="80" name="Google Shape;80;p6"/>
          <p:cNvGrpSpPr/>
          <p:nvPr/>
        </p:nvGrpSpPr>
        <p:grpSpPr>
          <a:xfrm>
            <a:off x="2230528" y="1108408"/>
            <a:ext cx="4915231" cy="2940670"/>
            <a:chOff x="2230528" y="1108408"/>
            <a:chExt cx="4915231" cy="2940670"/>
          </a:xfrm>
        </p:grpSpPr>
        <p:sp>
          <p:nvSpPr>
            <p:cNvPr id="81" name="Google Shape;81;p6"/>
            <p:cNvSpPr/>
            <p:nvPr/>
          </p:nvSpPr>
          <p:spPr>
            <a:xfrm>
              <a:off x="3583559" y="2237378"/>
              <a:ext cx="3562200" cy="18117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82" name="Google Shape;82;p6"/>
            <p:cNvSpPr/>
            <p:nvPr/>
          </p:nvSpPr>
          <p:spPr>
            <a:xfrm>
              <a:off x="3169759" y="1865553"/>
              <a:ext cx="3562200" cy="18117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83" name="Google Shape;83;p6"/>
            <p:cNvSpPr/>
            <p:nvPr/>
          </p:nvSpPr>
          <p:spPr>
            <a:xfrm>
              <a:off x="2715512" y="1415749"/>
              <a:ext cx="3562200" cy="18117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84" name="Google Shape;84;p6"/>
            <p:cNvSpPr/>
            <p:nvPr/>
          </p:nvSpPr>
          <p:spPr>
            <a:xfrm>
              <a:off x="2230528" y="1108408"/>
              <a:ext cx="3562200" cy="18117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grpSp>
      <p:sp>
        <p:nvSpPr>
          <p:cNvPr id="85" name="Google Shape;85;p6"/>
          <p:cNvSpPr txBox="1"/>
          <p:nvPr>
            <p:ph type="title"/>
          </p:nvPr>
        </p:nvSpPr>
        <p:spPr>
          <a:xfrm>
            <a:off x="2420613" y="1299977"/>
            <a:ext cx="4262400" cy="996300"/>
          </a:xfrm>
          <a:prstGeom prst="rect">
            <a:avLst/>
          </a:prstGeom>
        </p:spPr>
        <p:txBody>
          <a:bodyPr anchorCtr="0" anchor="t" bIns="0" lIns="0" spcFirstLastPara="1" rIns="0" wrap="square" tIns="0">
            <a:noAutofit/>
          </a:bodyPr>
          <a:lstStyle>
            <a:lvl1pPr lvl="0">
              <a:lnSpc>
                <a:spcPct val="80000"/>
              </a:lnSpc>
              <a:spcBef>
                <a:spcPts val="0"/>
              </a:spcBef>
              <a:spcAft>
                <a:spcPts val="0"/>
              </a:spcAft>
              <a:buSzPts val="3500"/>
              <a:buFont typeface="Space Grotesk Medium"/>
              <a:buNone/>
              <a:defRPr sz="3500"/>
            </a:lvl1pPr>
            <a:lvl2pPr lvl="1" algn="ctr">
              <a:lnSpc>
                <a:spcPct val="80000"/>
              </a:lnSpc>
              <a:spcBef>
                <a:spcPts val="0"/>
              </a:spcBef>
              <a:spcAft>
                <a:spcPts val="0"/>
              </a:spcAft>
              <a:buSzPts val="3600"/>
              <a:buFont typeface="Space Grotesk Medium"/>
              <a:buNone/>
              <a:defRPr sz="3600"/>
            </a:lvl2pPr>
            <a:lvl3pPr lvl="2" algn="ctr">
              <a:lnSpc>
                <a:spcPct val="80000"/>
              </a:lnSpc>
              <a:spcBef>
                <a:spcPts val="0"/>
              </a:spcBef>
              <a:spcAft>
                <a:spcPts val="0"/>
              </a:spcAft>
              <a:buSzPts val="3600"/>
              <a:buFont typeface="Space Grotesk Medium"/>
              <a:buNone/>
              <a:defRPr sz="3600"/>
            </a:lvl3pPr>
            <a:lvl4pPr lvl="3" algn="ctr">
              <a:lnSpc>
                <a:spcPct val="80000"/>
              </a:lnSpc>
              <a:spcBef>
                <a:spcPts val="0"/>
              </a:spcBef>
              <a:spcAft>
                <a:spcPts val="0"/>
              </a:spcAft>
              <a:buSzPts val="3600"/>
              <a:buFont typeface="Space Grotesk Medium"/>
              <a:buNone/>
              <a:defRPr sz="3600"/>
            </a:lvl4pPr>
            <a:lvl5pPr lvl="4" algn="ctr">
              <a:lnSpc>
                <a:spcPct val="80000"/>
              </a:lnSpc>
              <a:spcBef>
                <a:spcPts val="0"/>
              </a:spcBef>
              <a:spcAft>
                <a:spcPts val="0"/>
              </a:spcAft>
              <a:buSzPts val="3600"/>
              <a:buFont typeface="Space Grotesk Medium"/>
              <a:buNone/>
              <a:defRPr sz="3600"/>
            </a:lvl5pPr>
            <a:lvl6pPr lvl="5" algn="ctr">
              <a:lnSpc>
                <a:spcPct val="80000"/>
              </a:lnSpc>
              <a:spcBef>
                <a:spcPts val="0"/>
              </a:spcBef>
              <a:spcAft>
                <a:spcPts val="0"/>
              </a:spcAft>
              <a:buSzPts val="3600"/>
              <a:buFont typeface="Space Grotesk Medium"/>
              <a:buNone/>
              <a:defRPr sz="3600"/>
            </a:lvl6pPr>
            <a:lvl7pPr lvl="6" algn="ctr">
              <a:lnSpc>
                <a:spcPct val="80000"/>
              </a:lnSpc>
              <a:spcBef>
                <a:spcPts val="0"/>
              </a:spcBef>
              <a:spcAft>
                <a:spcPts val="0"/>
              </a:spcAft>
              <a:buSzPts val="3600"/>
              <a:buFont typeface="Space Grotesk Medium"/>
              <a:buNone/>
              <a:defRPr sz="3600"/>
            </a:lvl7pPr>
            <a:lvl8pPr lvl="7" algn="ctr">
              <a:lnSpc>
                <a:spcPct val="80000"/>
              </a:lnSpc>
              <a:spcBef>
                <a:spcPts val="0"/>
              </a:spcBef>
              <a:spcAft>
                <a:spcPts val="0"/>
              </a:spcAft>
              <a:buSzPts val="3600"/>
              <a:buFont typeface="Space Grotesk Medium"/>
              <a:buNone/>
              <a:defRPr sz="3600"/>
            </a:lvl8pPr>
            <a:lvl9pPr lvl="8" algn="ctr">
              <a:lnSpc>
                <a:spcPct val="80000"/>
              </a:lnSpc>
              <a:spcBef>
                <a:spcPts val="0"/>
              </a:spcBef>
              <a:spcAft>
                <a:spcPts val="0"/>
              </a:spcAft>
              <a:buSzPts val="3600"/>
              <a:buFont typeface="Space Grotesk Medium"/>
              <a:buNone/>
              <a:defRPr sz="3600"/>
            </a:lvl9pPr>
          </a:lstStyle>
          <a:p/>
        </p:txBody>
      </p:sp>
      <p:sp>
        <p:nvSpPr>
          <p:cNvPr id="86" name="Google Shape;86;p6"/>
          <p:cNvSpPr txBox="1"/>
          <p:nvPr>
            <p:ph idx="1" type="body"/>
          </p:nvPr>
        </p:nvSpPr>
        <p:spPr>
          <a:xfrm>
            <a:off x="4192376" y="2436625"/>
            <a:ext cx="1356300" cy="15483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Font typeface="Space Grotesk"/>
              <a:buChar char="●"/>
              <a:defRPr sz="1000">
                <a:highlight>
                  <a:schemeClr val="lt2"/>
                </a:highlight>
              </a:defRPr>
            </a:lvl1pPr>
            <a:lvl2pPr indent="-292100" lvl="1" marL="914400">
              <a:spcBef>
                <a:spcPts val="0"/>
              </a:spcBef>
              <a:spcAft>
                <a:spcPts val="0"/>
              </a:spcAft>
              <a:buSzPts val="1000"/>
              <a:buFont typeface="Space Grotesk"/>
              <a:buChar char="○"/>
              <a:defRPr sz="1000">
                <a:highlight>
                  <a:schemeClr val="lt2"/>
                </a:highlight>
              </a:defRPr>
            </a:lvl2pPr>
            <a:lvl3pPr indent="-292100" lvl="2" marL="1371600">
              <a:spcBef>
                <a:spcPts val="0"/>
              </a:spcBef>
              <a:spcAft>
                <a:spcPts val="0"/>
              </a:spcAft>
              <a:buSzPts val="1000"/>
              <a:buFont typeface="Space Grotesk"/>
              <a:buChar char="■"/>
              <a:defRPr sz="1000">
                <a:highlight>
                  <a:schemeClr val="lt2"/>
                </a:highlight>
              </a:defRPr>
            </a:lvl3pPr>
            <a:lvl4pPr indent="-292100" lvl="3" marL="1828800">
              <a:spcBef>
                <a:spcPts val="0"/>
              </a:spcBef>
              <a:spcAft>
                <a:spcPts val="0"/>
              </a:spcAft>
              <a:buSzPts val="1000"/>
              <a:buFont typeface="Space Grotesk"/>
              <a:buChar char="●"/>
              <a:defRPr sz="1000">
                <a:highlight>
                  <a:schemeClr val="lt2"/>
                </a:highlight>
              </a:defRPr>
            </a:lvl4pPr>
            <a:lvl5pPr indent="-292100" lvl="4" marL="2286000">
              <a:spcBef>
                <a:spcPts val="0"/>
              </a:spcBef>
              <a:spcAft>
                <a:spcPts val="0"/>
              </a:spcAft>
              <a:buSzPts val="1000"/>
              <a:buFont typeface="Space Grotesk"/>
              <a:buChar char="○"/>
              <a:defRPr sz="1000">
                <a:highlight>
                  <a:schemeClr val="lt2"/>
                </a:highlight>
              </a:defRPr>
            </a:lvl5pPr>
            <a:lvl6pPr indent="-292100" lvl="5" marL="2743200">
              <a:spcBef>
                <a:spcPts val="0"/>
              </a:spcBef>
              <a:spcAft>
                <a:spcPts val="0"/>
              </a:spcAft>
              <a:buSzPts val="1000"/>
              <a:buFont typeface="Space Grotesk"/>
              <a:buChar char="■"/>
              <a:defRPr sz="1000">
                <a:highlight>
                  <a:schemeClr val="lt2"/>
                </a:highlight>
              </a:defRPr>
            </a:lvl6pPr>
            <a:lvl7pPr indent="-292100" lvl="6" marL="3200400">
              <a:spcBef>
                <a:spcPts val="0"/>
              </a:spcBef>
              <a:spcAft>
                <a:spcPts val="0"/>
              </a:spcAft>
              <a:buSzPts val="1000"/>
              <a:buFont typeface="Space Grotesk"/>
              <a:buChar char="●"/>
              <a:defRPr sz="1000">
                <a:highlight>
                  <a:schemeClr val="lt2"/>
                </a:highlight>
              </a:defRPr>
            </a:lvl7pPr>
            <a:lvl8pPr indent="-292100" lvl="7" marL="3657600">
              <a:spcBef>
                <a:spcPts val="0"/>
              </a:spcBef>
              <a:spcAft>
                <a:spcPts val="0"/>
              </a:spcAft>
              <a:buSzPts val="1000"/>
              <a:buFont typeface="Space Grotesk"/>
              <a:buChar char="○"/>
              <a:defRPr sz="1000">
                <a:highlight>
                  <a:schemeClr val="lt2"/>
                </a:highlight>
              </a:defRPr>
            </a:lvl8pPr>
            <a:lvl9pPr indent="-292100" lvl="8" marL="4114800">
              <a:spcBef>
                <a:spcPts val="0"/>
              </a:spcBef>
              <a:spcAft>
                <a:spcPts val="0"/>
              </a:spcAft>
              <a:buSzPts val="1000"/>
              <a:buFont typeface="Space Grotesk"/>
              <a:buChar char="■"/>
              <a:defRPr sz="1000">
                <a:highlight>
                  <a:schemeClr val="lt2"/>
                </a:highlight>
              </a:defRPr>
            </a:lvl9pPr>
          </a:lstStyle>
          <a:p/>
        </p:txBody>
      </p:sp>
      <p:sp>
        <p:nvSpPr>
          <p:cNvPr id="87" name="Google Shape;87;p6"/>
          <p:cNvSpPr txBox="1"/>
          <p:nvPr>
            <p:ph idx="2" type="body"/>
          </p:nvPr>
        </p:nvSpPr>
        <p:spPr>
          <a:xfrm>
            <a:off x="5712456" y="2436625"/>
            <a:ext cx="1356300" cy="15483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Font typeface="Space Grotesk"/>
              <a:buChar char="●"/>
              <a:defRPr sz="1000">
                <a:highlight>
                  <a:schemeClr val="lt2"/>
                </a:highlight>
              </a:defRPr>
            </a:lvl1pPr>
            <a:lvl2pPr indent="-292100" lvl="1" marL="914400">
              <a:spcBef>
                <a:spcPts val="0"/>
              </a:spcBef>
              <a:spcAft>
                <a:spcPts val="0"/>
              </a:spcAft>
              <a:buSzPts val="1000"/>
              <a:buFont typeface="Space Grotesk"/>
              <a:buChar char="○"/>
              <a:defRPr sz="1000">
                <a:highlight>
                  <a:schemeClr val="lt2"/>
                </a:highlight>
              </a:defRPr>
            </a:lvl2pPr>
            <a:lvl3pPr indent="-292100" lvl="2" marL="1371600">
              <a:spcBef>
                <a:spcPts val="0"/>
              </a:spcBef>
              <a:spcAft>
                <a:spcPts val="0"/>
              </a:spcAft>
              <a:buSzPts val="1000"/>
              <a:buFont typeface="Space Grotesk"/>
              <a:buChar char="■"/>
              <a:defRPr sz="1000">
                <a:highlight>
                  <a:schemeClr val="lt2"/>
                </a:highlight>
              </a:defRPr>
            </a:lvl3pPr>
            <a:lvl4pPr indent="-292100" lvl="3" marL="1828800">
              <a:spcBef>
                <a:spcPts val="0"/>
              </a:spcBef>
              <a:spcAft>
                <a:spcPts val="0"/>
              </a:spcAft>
              <a:buSzPts val="1000"/>
              <a:buFont typeface="Space Grotesk"/>
              <a:buChar char="●"/>
              <a:defRPr sz="1000">
                <a:highlight>
                  <a:schemeClr val="lt2"/>
                </a:highlight>
              </a:defRPr>
            </a:lvl4pPr>
            <a:lvl5pPr indent="-292100" lvl="4" marL="2286000">
              <a:spcBef>
                <a:spcPts val="0"/>
              </a:spcBef>
              <a:spcAft>
                <a:spcPts val="0"/>
              </a:spcAft>
              <a:buSzPts val="1000"/>
              <a:buFont typeface="Space Grotesk"/>
              <a:buChar char="○"/>
              <a:defRPr sz="1000">
                <a:highlight>
                  <a:schemeClr val="lt2"/>
                </a:highlight>
              </a:defRPr>
            </a:lvl5pPr>
            <a:lvl6pPr indent="-292100" lvl="5" marL="2743200">
              <a:spcBef>
                <a:spcPts val="0"/>
              </a:spcBef>
              <a:spcAft>
                <a:spcPts val="0"/>
              </a:spcAft>
              <a:buSzPts val="1000"/>
              <a:buFont typeface="Space Grotesk"/>
              <a:buChar char="■"/>
              <a:defRPr sz="1000">
                <a:highlight>
                  <a:schemeClr val="lt2"/>
                </a:highlight>
              </a:defRPr>
            </a:lvl6pPr>
            <a:lvl7pPr indent="-292100" lvl="6" marL="3200400">
              <a:spcBef>
                <a:spcPts val="0"/>
              </a:spcBef>
              <a:spcAft>
                <a:spcPts val="0"/>
              </a:spcAft>
              <a:buSzPts val="1000"/>
              <a:buFont typeface="Space Grotesk"/>
              <a:buChar char="●"/>
              <a:defRPr sz="1000">
                <a:highlight>
                  <a:schemeClr val="lt2"/>
                </a:highlight>
              </a:defRPr>
            </a:lvl7pPr>
            <a:lvl8pPr indent="-292100" lvl="7" marL="3657600">
              <a:spcBef>
                <a:spcPts val="0"/>
              </a:spcBef>
              <a:spcAft>
                <a:spcPts val="0"/>
              </a:spcAft>
              <a:buSzPts val="1000"/>
              <a:buFont typeface="Space Grotesk"/>
              <a:buChar char="○"/>
              <a:defRPr sz="1000">
                <a:highlight>
                  <a:schemeClr val="lt2"/>
                </a:highlight>
              </a:defRPr>
            </a:lvl8pPr>
            <a:lvl9pPr indent="-292100" lvl="8" marL="4114800">
              <a:spcBef>
                <a:spcPts val="0"/>
              </a:spcBef>
              <a:spcAft>
                <a:spcPts val="0"/>
              </a:spcAft>
              <a:buSzPts val="1000"/>
              <a:buFont typeface="Space Grotesk"/>
              <a:buChar char="■"/>
              <a:defRPr sz="1000">
                <a:highlight>
                  <a:schemeClr val="lt2"/>
                </a:highlight>
              </a:defRPr>
            </a:lvl9pPr>
          </a:lstStyle>
          <a:p/>
        </p:txBody>
      </p:sp>
      <p:sp>
        <p:nvSpPr>
          <p:cNvPr id="88" name="Google Shape;88;p6"/>
          <p:cNvSpPr txBox="1"/>
          <p:nvPr>
            <p:ph idx="3" type="body"/>
          </p:nvPr>
        </p:nvSpPr>
        <p:spPr>
          <a:xfrm>
            <a:off x="2230525" y="2436625"/>
            <a:ext cx="1878300" cy="2085900"/>
          </a:xfrm>
          <a:prstGeom prst="rect">
            <a:avLst/>
          </a:prstGeom>
        </p:spPr>
        <p:txBody>
          <a:bodyPr anchorCtr="0" anchor="t" bIns="0" lIns="0" spcFirstLastPara="1" rIns="0" wrap="square" tIns="0">
            <a:noAutofit/>
          </a:bodyPr>
          <a:lstStyle>
            <a:lvl1pPr indent="-323850" lvl="0" marL="457200">
              <a:spcBef>
                <a:spcPts val="0"/>
              </a:spcBef>
              <a:spcAft>
                <a:spcPts val="0"/>
              </a:spcAft>
              <a:buClr>
                <a:schemeClr val="lt2"/>
              </a:buClr>
              <a:buSzPts val="1500"/>
              <a:buFont typeface="Space Grotesk"/>
              <a:buChar char="●"/>
              <a:defRPr sz="1500">
                <a:solidFill>
                  <a:schemeClr val="lt2"/>
                </a:solidFill>
                <a:highlight>
                  <a:schemeClr val="dk1"/>
                </a:highlight>
              </a:defRPr>
            </a:lvl1pPr>
            <a:lvl2pPr indent="-323850" lvl="1" marL="914400">
              <a:spcBef>
                <a:spcPts val="0"/>
              </a:spcBef>
              <a:spcAft>
                <a:spcPts val="0"/>
              </a:spcAft>
              <a:buClr>
                <a:schemeClr val="lt2"/>
              </a:buClr>
              <a:buSzPts val="1500"/>
              <a:buFont typeface="Space Grotesk"/>
              <a:buChar char="○"/>
              <a:defRPr sz="1500">
                <a:solidFill>
                  <a:schemeClr val="lt2"/>
                </a:solidFill>
                <a:highlight>
                  <a:schemeClr val="dk1"/>
                </a:highlight>
              </a:defRPr>
            </a:lvl2pPr>
            <a:lvl3pPr indent="-323850" lvl="2" marL="1371600">
              <a:spcBef>
                <a:spcPts val="0"/>
              </a:spcBef>
              <a:spcAft>
                <a:spcPts val="0"/>
              </a:spcAft>
              <a:buClr>
                <a:schemeClr val="lt2"/>
              </a:buClr>
              <a:buSzPts val="1500"/>
              <a:buFont typeface="Space Grotesk"/>
              <a:buChar char="■"/>
              <a:defRPr sz="1500">
                <a:solidFill>
                  <a:schemeClr val="lt2"/>
                </a:solidFill>
                <a:highlight>
                  <a:schemeClr val="dk1"/>
                </a:highlight>
              </a:defRPr>
            </a:lvl3pPr>
            <a:lvl4pPr indent="-323850" lvl="3" marL="1828800">
              <a:spcBef>
                <a:spcPts val="0"/>
              </a:spcBef>
              <a:spcAft>
                <a:spcPts val="0"/>
              </a:spcAft>
              <a:buClr>
                <a:schemeClr val="lt2"/>
              </a:buClr>
              <a:buSzPts val="1500"/>
              <a:buFont typeface="Space Grotesk"/>
              <a:buChar char="●"/>
              <a:defRPr sz="1500">
                <a:solidFill>
                  <a:schemeClr val="lt2"/>
                </a:solidFill>
                <a:highlight>
                  <a:schemeClr val="dk1"/>
                </a:highlight>
              </a:defRPr>
            </a:lvl4pPr>
            <a:lvl5pPr indent="-323850" lvl="4" marL="2286000">
              <a:spcBef>
                <a:spcPts val="0"/>
              </a:spcBef>
              <a:spcAft>
                <a:spcPts val="0"/>
              </a:spcAft>
              <a:buClr>
                <a:schemeClr val="lt2"/>
              </a:buClr>
              <a:buSzPts val="1500"/>
              <a:buFont typeface="Space Grotesk"/>
              <a:buChar char="○"/>
              <a:defRPr sz="1500">
                <a:solidFill>
                  <a:schemeClr val="lt2"/>
                </a:solidFill>
                <a:highlight>
                  <a:schemeClr val="dk1"/>
                </a:highlight>
              </a:defRPr>
            </a:lvl5pPr>
            <a:lvl6pPr indent="-323850" lvl="5" marL="2743200">
              <a:spcBef>
                <a:spcPts val="0"/>
              </a:spcBef>
              <a:spcAft>
                <a:spcPts val="0"/>
              </a:spcAft>
              <a:buClr>
                <a:schemeClr val="lt2"/>
              </a:buClr>
              <a:buSzPts val="1500"/>
              <a:buFont typeface="Space Grotesk"/>
              <a:buChar char="■"/>
              <a:defRPr sz="1500">
                <a:solidFill>
                  <a:schemeClr val="lt2"/>
                </a:solidFill>
                <a:highlight>
                  <a:schemeClr val="dk1"/>
                </a:highlight>
              </a:defRPr>
            </a:lvl6pPr>
            <a:lvl7pPr indent="-323850" lvl="6" marL="3200400">
              <a:spcBef>
                <a:spcPts val="0"/>
              </a:spcBef>
              <a:spcAft>
                <a:spcPts val="0"/>
              </a:spcAft>
              <a:buClr>
                <a:schemeClr val="lt2"/>
              </a:buClr>
              <a:buSzPts val="1500"/>
              <a:buFont typeface="Space Grotesk"/>
              <a:buChar char="●"/>
              <a:defRPr sz="1500">
                <a:solidFill>
                  <a:schemeClr val="lt2"/>
                </a:solidFill>
                <a:highlight>
                  <a:schemeClr val="dk1"/>
                </a:highlight>
              </a:defRPr>
            </a:lvl7pPr>
            <a:lvl8pPr indent="-323850" lvl="7" marL="3657600">
              <a:spcBef>
                <a:spcPts val="0"/>
              </a:spcBef>
              <a:spcAft>
                <a:spcPts val="0"/>
              </a:spcAft>
              <a:buClr>
                <a:schemeClr val="lt2"/>
              </a:buClr>
              <a:buSzPts val="1500"/>
              <a:buFont typeface="Space Grotesk"/>
              <a:buChar char="○"/>
              <a:defRPr sz="1500">
                <a:solidFill>
                  <a:schemeClr val="lt2"/>
                </a:solidFill>
                <a:highlight>
                  <a:schemeClr val="dk1"/>
                </a:highlight>
              </a:defRPr>
            </a:lvl8pPr>
            <a:lvl9pPr indent="-323850" lvl="8" marL="4114800">
              <a:spcBef>
                <a:spcPts val="0"/>
              </a:spcBef>
              <a:spcAft>
                <a:spcPts val="0"/>
              </a:spcAft>
              <a:buClr>
                <a:schemeClr val="lt2"/>
              </a:buClr>
              <a:buSzPts val="1500"/>
              <a:buFont typeface="Space Grotesk"/>
              <a:buChar char="■"/>
              <a:defRPr sz="1500">
                <a:solidFill>
                  <a:schemeClr val="lt2"/>
                </a:solidFill>
                <a:highlight>
                  <a:schemeClr val="dk1"/>
                </a:highlight>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p:cSld name="CUSTOM_8_1_1_1_1_1_1_1_1_1_1_1_1_1_1_1_1_1_1_1_1_1_1_1">
    <p:spTree>
      <p:nvGrpSpPr>
        <p:cNvPr id="564" name="Shape 564"/>
        <p:cNvGrpSpPr/>
        <p:nvPr/>
      </p:nvGrpSpPr>
      <p:grpSpPr>
        <a:xfrm>
          <a:off x="0" y="0"/>
          <a:ext cx="0" cy="0"/>
          <a:chOff x="0" y="0"/>
          <a:chExt cx="0" cy="0"/>
        </a:xfrm>
      </p:grpSpPr>
      <p:sp>
        <p:nvSpPr>
          <p:cNvPr id="565" name="Google Shape;565;p52"/>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566" name="Google Shape;566;p52"/>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567" name="Google Shape;567;p52"/>
          <p:cNvSpPr txBox="1"/>
          <p:nvPr>
            <p:ph idx="3" type="title"/>
          </p:nvPr>
        </p:nvSpPr>
        <p:spPr>
          <a:xfrm>
            <a:off x="228600" y="457200"/>
            <a:ext cx="4160400" cy="4647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
        <p:nvSpPr>
          <p:cNvPr id="568" name="Google Shape;568;p52"/>
          <p:cNvSpPr txBox="1"/>
          <p:nvPr>
            <p:ph idx="1" type="subTitle"/>
          </p:nvPr>
        </p:nvSpPr>
        <p:spPr>
          <a:xfrm>
            <a:off x="1638400" y="1547558"/>
            <a:ext cx="1372500" cy="431700"/>
          </a:xfrm>
          <a:prstGeom prst="rect">
            <a:avLst/>
          </a:prstGeom>
        </p:spPr>
        <p:txBody>
          <a:bodyPr anchorCtr="0" anchor="ctr" bIns="0" lIns="0" spcFirstLastPara="1" rIns="0" wrap="square" tIns="0">
            <a:noAutofit/>
          </a:bodyPr>
          <a:lstStyle>
            <a:lvl1pPr lvl="0" algn="ctr">
              <a:spcBef>
                <a:spcPts val="0"/>
              </a:spcBef>
              <a:spcAft>
                <a:spcPts val="0"/>
              </a:spcAft>
              <a:buNone/>
              <a:defRPr sz="1200"/>
            </a:lvl1pPr>
            <a:lvl2pPr lvl="1" algn="ctr">
              <a:spcBef>
                <a:spcPts val="0"/>
              </a:spcBef>
              <a:spcAft>
                <a:spcPts val="0"/>
              </a:spcAft>
              <a:buNone/>
              <a:defRPr sz="1200"/>
            </a:lvl2pPr>
            <a:lvl3pPr lvl="2" algn="ctr">
              <a:spcBef>
                <a:spcPts val="0"/>
              </a:spcBef>
              <a:spcAft>
                <a:spcPts val="0"/>
              </a:spcAft>
              <a:buNone/>
              <a:defRPr sz="1200"/>
            </a:lvl3pPr>
            <a:lvl4pPr lvl="3" algn="ctr">
              <a:spcBef>
                <a:spcPts val="0"/>
              </a:spcBef>
              <a:spcAft>
                <a:spcPts val="0"/>
              </a:spcAft>
              <a:buNone/>
              <a:defRPr sz="1200"/>
            </a:lvl4pPr>
            <a:lvl5pPr lvl="4" algn="ctr">
              <a:spcBef>
                <a:spcPts val="0"/>
              </a:spcBef>
              <a:spcAft>
                <a:spcPts val="0"/>
              </a:spcAft>
              <a:buNone/>
              <a:defRPr sz="1200"/>
            </a:lvl5pPr>
            <a:lvl6pPr lvl="5" algn="ctr">
              <a:spcBef>
                <a:spcPts val="0"/>
              </a:spcBef>
              <a:spcAft>
                <a:spcPts val="0"/>
              </a:spcAft>
              <a:buNone/>
              <a:defRPr sz="1200"/>
            </a:lvl6pPr>
            <a:lvl7pPr lvl="6" algn="ctr">
              <a:spcBef>
                <a:spcPts val="0"/>
              </a:spcBef>
              <a:spcAft>
                <a:spcPts val="0"/>
              </a:spcAft>
              <a:buNone/>
              <a:defRPr sz="1200"/>
            </a:lvl7pPr>
            <a:lvl8pPr lvl="7" algn="ctr">
              <a:spcBef>
                <a:spcPts val="0"/>
              </a:spcBef>
              <a:spcAft>
                <a:spcPts val="0"/>
              </a:spcAft>
              <a:buNone/>
              <a:defRPr sz="1200"/>
            </a:lvl8pPr>
            <a:lvl9pPr lvl="8" algn="ctr">
              <a:spcBef>
                <a:spcPts val="0"/>
              </a:spcBef>
              <a:spcAft>
                <a:spcPts val="0"/>
              </a:spcAft>
              <a:buNone/>
              <a:defRPr sz="1200"/>
            </a:lvl9pPr>
          </a:lstStyle>
          <a:p/>
        </p:txBody>
      </p:sp>
      <p:sp>
        <p:nvSpPr>
          <p:cNvPr id="569" name="Google Shape;569;p52"/>
          <p:cNvSpPr txBox="1"/>
          <p:nvPr>
            <p:ph idx="4" type="subTitle"/>
          </p:nvPr>
        </p:nvSpPr>
        <p:spPr>
          <a:xfrm>
            <a:off x="3099713" y="1547558"/>
            <a:ext cx="1372500" cy="431700"/>
          </a:xfrm>
          <a:prstGeom prst="rect">
            <a:avLst/>
          </a:prstGeom>
        </p:spPr>
        <p:txBody>
          <a:bodyPr anchorCtr="0" anchor="ctr" bIns="0" lIns="0" spcFirstLastPara="1" rIns="0" wrap="square" tIns="0">
            <a:noAutofit/>
          </a:bodyPr>
          <a:lstStyle>
            <a:lvl1pPr lvl="0" algn="ctr">
              <a:spcBef>
                <a:spcPts val="0"/>
              </a:spcBef>
              <a:spcAft>
                <a:spcPts val="0"/>
              </a:spcAft>
              <a:buNone/>
              <a:defRPr sz="1200"/>
            </a:lvl1pPr>
            <a:lvl2pPr lvl="1" algn="ctr">
              <a:spcBef>
                <a:spcPts val="0"/>
              </a:spcBef>
              <a:spcAft>
                <a:spcPts val="0"/>
              </a:spcAft>
              <a:buNone/>
              <a:defRPr sz="1200"/>
            </a:lvl2pPr>
            <a:lvl3pPr lvl="2" algn="ctr">
              <a:spcBef>
                <a:spcPts val="0"/>
              </a:spcBef>
              <a:spcAft>
                <a:spcPts val="0"/>
              </a:spcAft>
              <a:buNone/>
              <a:defRPr sz="1200"/>
            </a:lvl3pPr>
            <a:lvl4pPr lvl="3" algn="ctr">
              <a:spcBef>
                <a:spcPts val="0"/>
              </a:spcBef>
              <a:spcAft>
                <a:spcPts val="0"/>
              </a:spcAft>
              <a:buNone/>
              <a:defRPr sz="1200"/>
            </a:lvl4pPr>
            <a:lvl5pPr lvl="4" algn="ctr">
              <a:spcBef>
                <a:spcPts val="0"/>
              </a:spcBef>
              <a:spcAft>
                <a:spcPts val="0"/>
              </a:spcAft>
              <a:buNone/>
              <a:defRPr sz="1200"/>
            </a:lvl5pPr>
            <a:lvl6pPr lvl="5" algn="ctr">
              <a:spcBef>
                <a:spcPts val="0"/>
              </a:spcBef>
              <a:spcAft>
                <a:spcPts val="0"/>
              </a:spcAft>
              <a:buNone/>
              <a:defRPr sz="1200"/>
            </a:lvl6pPr>
            <a:lvl7pPr lvl="6" algn="ctr">
              <a:spcBef>
                <a:spcPts val="0"/>
              </a:spcBef>
              <a:spcAft>
                <a:spcPts val="0"/>
              </a:spcAft>
              <a:buNone/>
              <a:defRPr sz="1200"/>
            </a:lvl7pPr>
            <a:lvl8pPr lvl="7" algn="ctr">
              <a:spcBef>
                <a:spcPts val="0"/>
              </a:spcBef>
              <a:spcAft>
                <a:spcPts val="0"/>
              </a:spcAft>
              <a:buNone/>
              <a:defRPr sz="1200"/>
            </a:lvl8pPr>
            <a:lvl9pPr lvl="8" algn="ctr">
              <a:spcBef>
                <a:spcPts val="0"/>
              </a:spcBef>
              <a:spcAft>
                <a:spcPts val="0"/>
              </a:spcAft>
              <a:buNone/>
              <a:defRPr sz="1200"/>
            </a:lvl9pPr>
          </a:lstStyle>
          <a:p/>
        </p:txBody>
      </p:sp>
      <p:sp>
        <p:nvSpPr>
          <p:cNvPr id="570" name="Google Shape;570;p52"/>
          <p:cNvSpPr txBox="1"/>
          <p:nvPr>
            <p:ph idx="5" type="subTitle"/>
          </p:nvPr>
        </p:nvSpPr>
        <p:spPr>
          <a:xfrm>
            <a:off x="4563613" y="1547558"/>
            <a:ext cx="1372500" cy="431700"/>
          </a:xfrm>
          <a:prstGeom prst="rect">
            <a:avLst/>
          </a:prstGeom>
        </p:spPr>
        <p:txBody>
          <a:bodyPr anchorCtr="0" anchor="ctr" bIns="0" lIns="0" spcFirstLastPara="1" rIns="0" wrap="square" tIns="0">
            <a:noAutofit/>
          </a:bodyPr>
          <a:lstStyle>
            <a:lvl1pPr lvl="0" algn="ctr">
              <a:spcBef>
                <a:spcPts val="0"/>
              </a:spcBef>
              <a:spcAft>
                <a:spcPts val="0"/>
              </a:spcAft>
              <a:buNone/>
              <a:defRPr sz="1200"/>
            </a:lvl1pPr>
            <a:lvl2pPr lvl="1" algn="ctr">
              <a:spcBef>
                <a:spcPts val="0"/>
              </a:spcBef>
              <a:spcAft>
                <a:spcPts val="0"/>
              </a:spcAft>
              <a:buNone/>
              <a:defRPr sz="1200"/>
            </a:lvl2pPr>
            <a:lvl3pPr lvl="2" algn="ctr">
              <a:spcBef>
                <a:spcPts val="0"/>
              </a:spcBef>
              <a:spcAft>
                <a:spcPts val="0"/>
              </a:spcAft>
              <a:buNone/>
              <a:defRPr sz="1200"/>
            </a:lvl3pPr>
            <a:lvl4pPr lvl="3" algn="ctr">
              <a:spcBef>
                <a:spcPts val="0"/>
              </a:spcBef>
              <a:spcAft>
                <a:spcPts val="0"/>
              </a:spcAft>
              <a:buNone/>
              <a:defRPr sz="1200"/>
            </a:lvl4pPr>
            <a:lvl5pPr lvl="4" algn="ctr">
              <a:spcBef>
                <a:spcPts val="0"/>
              </a:spcBef>
              <a:spcAft>
                <a:spcPts val="0"/>
              </a:spcAft>
              <a:buNone/>
              <a:defRPr sz="1200"/>
            </a:lvl5pPr>
            <a:lvl6pPr lvl="5" algn="ctr">
              <a:spcBef>
                <a:spcPts val="0"/>
              </a:spcBef>
              <a:spcAft>
                <a:spcPts val="0"/>
              </a:spcAft>
              <a:buNone/>
              <a:defRPr sz="1200"/>
            </a:lvl6pPr>
            <a:lvl7pPr lvl="6" algn="ctr">
              <a:spcBef>
                <a:spcPts val="0"/>
              </a:spcBef>
              <a:spcAft>
                <a:spcPts val="0"/>
              </a:spcAft>
              <a:buNone/>
              <a:defRPr sz="1200"/>
            </a:lvl7pPr>
            <a:lvl8pPr lvl="7" algn="ctr">
              <a:spcBef>
                <a:spcPts val="0"/>
              </a:spcBef>
              <a:spcAft>
                <a:spcPts val="0"/>
              </a:spcAft>
              <a:buNone/>
              <a:defRPr sz="1200"/>
            </a:lvl8pPr>
            <a:lvl9pPr lvl="8" algn="ctr">
              <a:spcBef>
                <a:spcPts val="0"/>
              </a:spcBef>
              <a:spcAft>
                <a:spcPts val="0"/>
              </a:spcAft>
              <a:buNone/>
              <a:defRPr sz="1200"/>
            </a:lvl9pPr>
          </a:lstStyle>
          <a:p/>
        </p:txBody>
      </p:sp>
      <p:sp>
        <p:nvSpPr>
          <p:cNvPr id="571" name="Google Shape;571;p52"/>
          <p:cNvSpPr txBox="1"/>
          <p:nvPr>
            <p:ph idx="6" type="subTitle"/>
          </p:nvPr>
        </p:nvSpPr>
        <p:spPr>
          <a:xfrm>
            <a:off x="6024925" y="1547558"/>
            <a:ext cx="1372500" cy="431700"/>
          </a:xfrm>
          <a:prstGeom prst="rect">
            <a:avLst/>
          </a:prstGeom>
        </p:spPr>
        <p:txBody>
          <a:bodyPr anchorCtr="0" anchor="ctr" bIns="0" lIns="0" spcFirstLastPara="1" rIns="0" wrap="square" tIns="0">
            <a:noAutofit/>
          </a:bodyPr>
          <a:lstStyle>
            <a:lvl1pPr lvl="0" algn="ctr">
              <a:spcBef>
                <a:spcPts val="0"/>
              </a:spcBef>
              <a:spcAft>
                <a:spcPts val="0"/>
              </a:spcAft>
              <a:buNone/>
              <a:defRPr sz="1200"/>
            </a:lvl1pPr>
            <a:lvl2pPr lvl="1" algn="ctr">
              <a:spcBef>
                <a:spcPts val="0"/>
              </a:spcBef>
              <a:spcAft>
                <a:spcPts val="0"/>
              </a:spcAft>
              <a:buNone/>
              <a:defRPr sz="1200"/>
            </a:lvl2pPr>
            <a:lvl3pPr lvl="2" algn="ctr">
              <a:spcBef>
                <a:spcPts val="0"/>
              </a:spcBef>
              <a:spcAft>
                <a:spcPts val="0"/>
              </a:spcAft>
              <a:buNone/>
              <a:defRPr sz="1200"/>
            </a:lvl3pPr>
            <a:lvl4pPr lvl="3" algn="ctr">
              <a:spcBef>
                <a:spcPts val="0"/>
              </a:spcBef>
              <a:spcAft>
                <a:spcPts val="0"/>
              </a:spcAft>
              <a:buNone/>
              <a:defRPr sz="1200"/>
            </a:lvl4pPr>
            <a:lvl5pPr lvl="4" algn="ctr">
              <a:spcBef>
                <a:spcPts val="0"/>
              </a:spcBef>
              <a:spcAft>
                <a:spcPts val="0"/>
              </a:spcAft>
              <a:buNone/>
              <a:defRPr sz="1200"/>
            </a:lvl5pPr>
            <a:lvl6pPr lvl="5" algn="ctr">
              <a:spcBef>
                <a:spcPts val="0"/>
              </a:spcBef>
              <a:spcAft>
                <a:spcPts val="0"/>
              </a:spcAft>
              <a:buNone/>
              <a:defRPr sz="1200"/>
            </a:lvl6pPr>
            <a:lvl7pPr lvl="6" algn="ctr">
              <a:spcBef>
                <a:spcPts val="0"/>
              </a:spcBef>
              <a:spcAft>
                <a:spcPts val="0"/>
              </a:spcAft>
              <a:buNone/>
              <a:defRPr sz="1200"/>
            </a:lvl7pPr>
            <a:lvl8pPr lvl="7" algn="ctr">
              <a:spcBef>
                <a:spcPts val="0"/>
              </a:spcBef>
              <a:spcAft>
                <a:spcPts val="0"/>
              </a:spcAft>
              <a:buNone/>
              <a:defRPr sz="1200"/>
            </a:lvl8pPr>
            <a:lvl9pPr lvl="8" algn="ctr">
              <a:spcBef>
                <a:spcPts val="0"/>
              </a:spcBef>
              <a:spcAft>
                <a:spcPts val="0"/>
              </a:spcAft>
              <a:buNone/>
              <a:defRPr sz="1200"/>
            </a:lvl9pPr>
          </a:lstStyle>
          <a:p/>
        </p:txBody>
      </p:sp>
      <p:sp>
        <p:nvSpPr>
          <p:cNvPr id="572" name="Google Shape;572;p52"/>
          <p:cNvSpPr txBox="1"/>
          <p:nvPr>
            <p:ph idx="7" type="subTitle"/>
          </p:nvPr>
        </p:nvSpPr>
        <p:spPr>
          <a:xfrm>
            <a:off x="7521175" y="1547546"/>
            <a:ext cx="1372500" cy="431700"/>
          </a:xfrm>
          <a:prstGeom prst="rect">
            <a:avLst/>
          </a:prstGeom>
        </p:spPr>
        <p:txBody>
          <a:bodyPr anchorCtr="0" anchor="ctr" bIns="0" lIns="0" spcFirstLastPara="1" rIns="0" wrap="square" tIns="0">
            <a:noAutofit/>
          </a:bodyPr>
          <a:lstStyle>
            <a:lvl1pPr lvl="0" algn="ctr">
              <a:spcBef>
                <a:spcPts val="0"/>
              </a:spcBef>
              <a:spcAft>
                <a:spcPts val="0"/>
              </a:spcAft>
              <a:buNone/>
              <a:defRPr sz="1200"/>
            </a:lvl1pPr>
            <a:lvl2pPr lvl="1" algn="ctr">
              <a:spcBef>
                <a:spcPts val="0"/>
              </a:spcBef>
              <a:spcAft>
                <a:spcPts val="0"/>
              </a:spcAft>
              <a:buNone/>
              <a:defRPr sz="1200"/>
            </a:lvl2pPr>
            <a:lvl3pPr lvl="2" algn="ctr">
              <a:spcBef>
                <a:spcPts val="0"/>
              </a:spcBef>
              <a:spcAft>
                <a:spcPts val="0"/>
              </a:spcAft>
              <a:buNone/>
              <a:defRPr sz="1200"/>
            </a:lvl3pPr>
            <a:lvl4pPr lvl="3" algn="ctr">
              <a:spcBef>
                <a:spcPts val="0"/>
              </a:spcBef>
              <a:spcAft>
                <a:spcPts val="0"/>
              </a:spcAft>
              <a:buNone/>
              <a:defRPr sz="1200"/>
            </a:lvl4pPr>
            <a:lvl5pPr lvl="4" algn="ctr">
              <a:spcBef>
                <a:spcPts val="0"/>
              </a:spcBef>
              <a:spcAft>
                <a:spcPts val="0"/>
              </a:spcAft>
              <a:buNone/>
              <a:defRPr sz="1200"/>
            </a:lvl5pPr>
            <a:lvl6pPr lvl="5" algn="ctr">
              <a:spcBef>
                <a:spcPts val="0"/>
              </a:spcBef>
              <a:spcAft>
                <a:spcPts val="0"/>
              </a:spcAft>
              <a:buNone/>
              <a:defRPr sz="1200"/>
            </a:lvl6pPr>
            <a:lvl7pPr lvl="6" algn="ctr">
              <a:spcBef>
                <a:spcPts val="0"/>
              </a:spcBef>
              <a:spcAft>
                <a:spcPts val="0"/>
              </a:spcAft>
              <a:buNone/>
              <a:defRPr sz="1200"/>
            </a:lvl7pPr>
            <a:lvl8pPr lvl="7" algn="ctr">
              <a:spcBef>
                <a:spcPts val="0"/>
              </a:spcBef>
              <a:spcAft>
                <a:spcPts val="0"/>
              </a:spcAft>
              <a:buNone/>
              <a:defRPr sz="1200"/>
            </a:lvl8pPr>
            <a:lvl9pPr lvl="8" algn="ctr">
              <a:spcBef>
                <a:spcPts val="0"/>
              </a:spcBef>
              <a:spcAft>
                <a:spcPts val="0"/>
              </a:spcAft>
              <a:buNone/>
              <a:defRPr sz="1200"/>
            </a:lvl9pPr>
          </a:lstStyle>
          <a:p/>
        </p:txBody>
      </p:sp>
      <p:sp>
        <p:nvSpPr>
          <p:cNvPr id="573" name="Google Shape;573;p52"/>
          <p:cNvSpPr txBox="1"/>
          <p:nvPr>
            <p:ph idx="8" type="subTitle"/>
          </p:nvPr>
        </p:nvSpPr>
        <p:spPr>
          <a:xfrm>
            <a:off x="381000" y="2131483"/>
            <a:ext cx="1105800" cy="431700"/>
          </a:xfrm>
          <a:prstGeom prst="rect">
            <a:avLst/>
          </a:prstGeom>
        </p:spPr>
        <p:txBody>
          <a:bodyPr anchorCtr="0" anchor="ctr" bIns="0" lIns="0" spcFirstLastPara="1" rIns="0" wrap="square" tIns="0">
            <a:noAutofit/>
          </a:bodyPr>
          <a:lstStyle>
            <a:lvl1pPr lvl="0">
              <a:spcBef>
                <a:spcPts val="0"/>
              </a:spcBef>
              <a:spcAft>
                <a:spcPts val="0"/>
              </a:spcAft>
              <a:buNone/>
              <a:defRPr sz="1200"/>
            </a:lvl1pPr>
            <a:lvl2pPr lvl="1">
              <a:spcBef>
                <a:spcPts val="0"/>
              </a:spcBef>
              <a:spcAft>
                <a:spcPts val="0"/>
              </a:spcAft>
              <a:buNone/>
              <a:defRPr sz="1200"/>
            </a:lvl2pPr>
            <a:lvl3pPr lvl="2">
              <a:spcBef>
                <a:spcPts val="0"/>
              </a:spcBef>
              <a:spcAft>
                <a:spcPts val="0"/>
              </a:spcAft>
              <a:buNone/>
              <a:defRPr sz="1200"/>
            </a:lvl3pPr>
            <a:lvl4pPr lvl="3">
              <a:spcBef>
                <a:spcPts val="0"/>
              </a:spcBef>
              <a:spcAft>
                <a:spcPts val="0"/>
              </a:spcAft>
              <a:buNone/>
              <a:defRPr sz="1200"/>
            </a:lvl4pPr>
            <a:lvl5pPr lvl="4">
              <a:spcBef>
                <a:spcPts val="0"/>
              </a:spcBef>
              <a:spcAft>
                <a:spcPts val="0"/>
              </a:spcAft>
              <a:buNone/>
              <a:defRPr sz="1200"/>
            </a:lvl5pPr>
            <a:lvl6pPr lvl="5">
              <a:spcBef>
                <a:spcPts val="0"/>
              </a:spcBef>
              <a:spcAft>
                <a:spcPts val="0"/>
              </a:spcAft>
              <a:buNone/>
              <a:defRPr sz="1200"/>
            </a:lvl6pPr>
            <a:lvl7pPr lvl="6">
              <a:spcBef>
                <a:spcPts val="0"/>
              </a:spcBef>
              <a:spcAft>
                <a:spcPts val="0"/>
              </a:spcAft>
              <a:buNone/>
              <a:defRPr sz="1200"/>
            </a:lvl7pPr>
            <a:lvl8pPr lvl="7">
              <a:spcBef>
                <a:spcPts val="0"/>
              </a:spcBef>
              <a:spcAft>
                <a:spcPts val="0"/>
              </a:spcAft>
              <a:buNone/>
              <a:defRPr sz="1200"/>
            </a:lvl8pPr>
            <a:lvl9pPr lvl="8">
              <a:spcBef>
                <a:spcPts val="0"/>
              </a:spcBef>
              <a:spcAft>
                <a:spcPts val="0"/>
              </a:spcAft>
              <a:buNone/>
              <a:defRPr sz="1200"/>
            </a:lvl9pPr>
          </a:lstStyle>
          <a:p/>
        </p:txBody>
      </p:sp>
      <p:sp>
        <p:nvSpPr>
          <p:cNvPr id="574" name="Google Shape;574;p52"/>
          <p:cNvSpPr txBox="1"/>
          <p:nvPr>
            <p:ph idx="9" type="subTitle"/>
          </p:nvPr>
        </p:nvSpPr>
        <p:spPr>
          <a:xfrm>
            <a:off x="381000" y="2687933"/>
            <a:ext cx="1105800" cy="431700"/>
          </a:xfrm>
          <a:prstGeom prst="rect">
            <a:avLst/>
          </a:prstGeom>
        </p:spPr>
        <p:txBody>
          <a:bodyPr anchorCtr="0" anchor="ctr" bIns="0" lIns="0" spcFirstLastPara="1" rIns="0" wrap="square" tIns="0">
            <a:noAutofit/>
          </a:bodyPr>
          <a:lstStyle>
            <a:lvl1pPr lvl="0">
              <a:spcBef>
                <a:spcPts val="0"/>
              </a:spcBef>
              <a:spcAft>
                <a:spcPts val="0"/>
              </a:spcAft>
              <a:buNone/>
              <a:defRPr sz="1200"/>
            </a:lvl1pPr>
            <a:lvl2pPr lvl="1">
              <a:spcBef>
                <a:spcPts val="0"/>
              </a:spcBef>
              <a:spcAft>
                <a:spcPts val="0"/>
              </a:spcAft>
              <a:buNone/>
              <a:defRPr sz="1200"/>
            </a:lvl2pPr>
            <a:lvl3pPr lvl="2">
              <a:spcBef>
                <a:spcPts val="0"/>
              </a:spcBef>
              <a:spcAft>
                <a:spcPts val="0"/>
              </a:spcAft>
              <a:buNone/>
              <a:defRPr sz="1200"/>
            </a:lvl3pPr>
            <a:lvl4pPr lvl="3">
              <a:spcBef>
                <a:spcPts val="0"/>
              </a:spcBef>
              <a:spcAft>
                <a:spcPts val="0"/>
              </a:spcAft>
              <a:buNone/>
              <a:defRPr sz="1200"/>
            </a:lvl4pPr>
            <a:lvl5pPr lvl="4">
              <a:spcBef>
                <a:spcPts val="0"/>
              </a:spcBef>
              <a:spcAft>
                <a:spcPts val="0"/>
              </a:spcAft>
              <a:buNone/>
              <a:defRPr sz="1200"/>
            </a:lvl5pPr>
            <a:lvl6pPr lvl="5">
              <a:spcBef>
                <a:spcPts val="0"/>
              </a:spcBef>
              <a:spcAft>
                <a:spcPts val="0"/>
              </a:spcAft>
              <a:buNone/>
              <a:defRPr sz="1200"/>
            </a:lvl6pPr>
            <a:lvl7pPr lvl="6">
              <a:spcBef>
                <a:spcPts val="0"/>
              </a:spcBef>
              <a:spcAft>
                <a:spcPts val="0"/>
              </a:spcAft>
              <a:buNone/>
              <a:defRPr sz="1200"/>
            </a:lvl7pPr>
            <a:lvl8pPr lvl="7">
              <a:spcBef>
                <a:spcPts val="0"/>
              </a:spcBef>
              <a:spcAft>
                <a:spcPts val="0"/>
              </a:spcAft>
              <a:buNone/>
              <a:defRPr sz="1200"/>
            </a:lvl8pPr>
            <a:lvl9pPr lvl="8">
              <a:spcBef>
                <a:spcPts val="0"/>
              </a:spcBef>
              <a:spcAft>
                <a:spcPts val="0"/>
              </a:spcAft>
              <a:buNone/>
              <a:defRPr sz="1200"/>
            </a:lvl9pPr>
          </a:lstStyle>
          <a:p/>
        </p:txBody>
      </p:sp>
      <p:sp>
        <p:nvSpPr>
          <p:cNvPr id="575" name="Google Shape;575;p52"/>
          <p:cNvSpPr txBox="1"/>
          <p:nvPr>
            <p:ph idx="13" type="subTitle"/>
          </p:nvPr>
        </p:nvSpPr>
        <p:spPr>
          <a:xfrm>
            <a:off x="381000" y="3238608"/>
            <a:ext cx="1105800" cy="431700"/>
          </a:xfrm>
          <a:prstGeom prst="rect">
            <a:avLst/>
          </a:prstGeom>
        </p:spPr>
        <p:txBody>
          <a:bodyPr anchorCtr="0" anchor="ctr" bIns="0" lIns="0" spcFirstLastPara="1" rIns="0" wrap="square" tIns="0">
            <a:noAutofit/>
          </a:bodyPr>
          <a:lstStyle>
            <a:lvl1pPr lvl="0">
              <a:spcBef>
                <a:spcPts val="0"/>
              </a:spcBef>
              <a:spcAft>
                <a:spcPts val="0"/>
              </a:spcAft>
              <a:buNone/>
              <a:defRPr sz="1200"/>
            </a:lvl1pPr>
            <a:lvl2pPr lvl="1">
              <a:spcBef>
                <a:spcPts val="0"/>
              </a:spcBef>
              <a:spcAft>
                <a:spcPts val="0"/>
              </a:spcAft>
              <a:buNone/>
              <a:defRPr sz="1200"/>
            </a:lvl2pPr>
            <a:lvl3pPr lvl="2">
              <a:spcBef>
                <a:spcPts val="0"/>
              </a:spcBef>
              <a:spcAft>
                <a:spcPts val="0"/>
              </a:spcAft>
              <a:buNone/>
              <a:defRPr sz="1200"/>
            </a:lvl3pPr>
            <a:lvl4pPr lvl="3">
              <a:spcBef>
                <a:spcPts val="0"/>
              </a:spcBef>
              <a:spcAft>
                <a:spcPts val="0"/>
              </a:spcAft>
              <a:buNone/>
              <a:defRPr sz="1200"/>
            </a:lvl4pPr>
            <a:lvl5pPr lvl="4">
              <a:spcBef>
                <a:spcPts val="0"/>
              </a:spcBef>
              <a:spcAft>
                <a:spcPts val="0"/>
              </a:spcAft>
              <a:buNone/>
              <a:defRPr sz="1200"/>
            </a:lvl5pPr>
            <a:lvl6pPr lvl="5">
              <a:spcBef>
                <a:spcPts val="0"/>
              </a:spcBef>
              <a:spcAft>
                <a:spcPts val="0"/>
              </a:spcAft>
              <a:buNone/>
              <a:defRPr sz="1200"/>
            </a:lvl6pPr>
            <a:lvl7pPr lvl="6">
              <a:spcBef>
                <a:spcPts val="0"/>
              </a:spcBef>
              <a:spcAft>
                <a:spcPts val="0"/>
              </a:spcAft>
              <a:buNone/>
              <a:defRPr sz="1200"/>
            </a:lvl7pPr>
            <a:lvl8pPr lvl="7">
              <a:spcBef>
                <a:spcPts val="0"/>
              </a:spcBef>
              <a:spcAft>
                <a:spcPts val="0"/>
              </a:spcAft>
              <a:buNone/>
              <a:defRPr sz="1200"/>
            </a:lvl8pPr>
            <a:lvl9pPr lvl="8">
              <a:spcBef>
                <a:spcPts val="0"/>
              </a:spcBef>
              <a:spcAft>
                <a:spcPts val="0"/>
              </a:spcAft>
              <a:buNone/>
              <a:defRPr sz="1200"/>
            </a:lvl9pPr>
          </a:lstStyle>
          <a:p/>
        </p:txBody>
      </p:sp>
      <p:sp>
        <p:nvSpPr>
          <p:cNvPr id="576" name="Google Shape;576;p52"/>
          <p:cNvSpPr txBox="1"/>
          <p:nvPr>
            <p:ph idx="14" type="subTitle"/>
          </p:nvPr>
        </p:nvSpPr>
        <p:spPr>
          <a:xfrm>
            <a:off x="381000" y="3795058"/>
            <a:ext cx="1105800" cy="431700"/>
          </a:xfrm>
          <a:prstGeom prst="rect">
            <a:avLst/>
          </a:prstGeom>
        </p:spPr>
        <p:txBody>
          <a:bodyPr anchorCtr="0" anchor="ctr" bIns="0" lIns="0" spcFirstLastPara="1" rIns="0" wrap="square" tIns="0">
            <a:noAutofit/>
          </a:bodyPr>
          <a:lstStyle>
            <a:lvl1pPr lvl="0">
              <a:spcBef>
                <a:spcPts val="0"/>
              </a:spcBef>
              <a:spcAft>
                <a:spcPts val="0"/>
              </a:spcAft>
              <a:buNone/>
              <a:defRPr sz="1200"/>
            </a:lvl1pPr>
            <a:lvl2pPr lvl="1">
              <a:spcBef>
                <a:spcPts val="0"/>
              </a:spcBef>
              <a:spcAft>
                <a:spcPts val="0"/>
              </a:spcAft>
              <a:buNone/>
              <a:defRPr sz="1200"/>
            </a:lvl2pPr>
            <a:lvl3pPr lvl="2">
              <a:spcBef>
                <a:spcPts val="0"/>
              </a:spcBef>
              <a:spcAft>
                <a:spcPts val="0"/>
              </a:spcAft>
              <a:buNone/>
              <a:defRPr sz="1200"/>
            </a:lvl3pPr>
            <a:lvl4pPr lvl="3">
              <a:spcBef>
                <a:spcPts val="0"/>
              </a:spcBef>
              <a:spcAft>
                <a:spcPts val="0"/>
              </a:spcAft>
              <a:buNone/>
              <a:defRPr sz="1200"/>
            </a:lvl4pPr>
            <a:lvl5pPr lvl="4">
              <a:spcBef>
                <a:spcPts val="0"/>
              </a:spcBef>
              <a:spcAft>
                <a:spcPts val="0"/>
              </a:spcAft>
              <a:buNone/>
              <a:defRPr sz="1200"/>
            </a:lvl5pPr>
            <a:lvl6pPr lvl="5">
              <a:spcBef>
                <a:spcPts val="0"/>
              </a:spcBef>
              <a:spcAft>
                <a:spcPts val="0"/>
              </a:spcAft>
              <a:buNone/>
              <a:defRPr sz="1200"/>
            </a:lvl6pPr>
            <a:lvl7pPr lvl="6">
              <a:spcBef>
                <a:spcPts val="0"/>
              </a:spcBef>
              <a:spcAft>
                <a:spcPts val="0"/>
              </a:spcAft>
              <a:buNone/>
              <a:defRPr sz="1200"/>
            </a:lvl7pPr>
            <a:lvl8pPr lvl="7">
              <a:spcBef>
                <a:spcPts val="0"/>
              </a:spcBef>
              <a:spcAft>
                <a:spcPts val="0"/>
              </a:spcAft>
              <a:buNone/>
              <a:defRPr sz="1200"/>
            </a:lvl8pPr>
            <a:lvl9pPr lvl="8">
              <a:spcBef>
                <a:spcPts val="0"/>
              </a:spcBef>
              <a:spcAft>
                <a:spcPts val="0"/>
              </a:spcAft>
              <a:buNone/>
              <a:defRPr sz="1200"/>
            </a:lvl9pPr>
          </a:lstStyle>
          <a:p/>
        </p:txBody>
      </p:sp>
      <p:sp>
        <p:nvSpPr>
          <p:cNvPr id="577" name="Google Shape;577;p52"/>
          <p:cNvSpPr txBox="1"/>
          <p:nvPr>
            <p:ph idx="15" type="subTitle"/>
          </p:nvPr>
        </p:nvSpPr>
        <p:spPr>
          <a:xfrm>
            <a:off x="381000" y="4351508"/>
            <a:ext cx="1105800" cy="431700"/>
          </a:xfrm>
          <a:prstGeom prst="rect">
            <a:avLst/>
          </a:prstGeom>
        </p:spPr>
        <p:txBody>
          <a:bodyPr anchorCtr="0" anchor="ctr" bIns="0" lIns="0" spcFirstLastPara="1" rIns="0" wrap="square" tIns="0">
            <a:noAutofit/>
          </a:bodyPr>
          <a:lstStyle>
            <a:lvl1pPr lvl="0">
              <a:spcBef>
                <a:spcPts val="0"/>
              </a:spcBef>
              <a:spcAft>
                <a:spcPts val="0"/>
              </a:spcAft>
              <a:buNone/>
              <a:defRPr sz="1200"/>
            </a:lvl1pPr>
            <a:lvl2pPr lvl="1">
              <a:spcBef>
                <a:spcPts val="0"/>
              </a:spcBef>
              <a:spcAft>
                <a:spcPts val="0"/>
              </a:spcAft>
              <a:buNone/>
              <a:defRPr sz="1200"/>
            </a:lvl2pPr>
            <a:lvl3pPr lvl="2">
              <a:spcBef>
                <a:spcPts val="0"/>
              </a:spcBef>
              <a:spcAft>
                <a:spcPts val="0"/>
              </a:spcAft>
              <a:buNone/>
              <a:defRPr sz="1200"/>
            </a:lvl3pPr>
            <a:lvl4pPr lvl="3">
              <a:spcBef>
                <a:spcPts val="0"/>
              </a:spcBef>
              <a:spcAft>
                <a:spcPts val="0"/>
              </a:spcAft>
              <a:buNone/>
              <a:defRPr sz="1200"/>
            </a:lvl4pPr>
            <a:lvl5pPr lvl="4">
              <a:spcBef>
                <a:spcPts val="0"/>
              </a:spcBef>
              <a:spcAft>
                <a:spcPts val="0"/>
              </a:spcAft>
              <a:buNone/>
              <a:defRPr sz="1200"/>
            </a:lvl5pPr>
            <a:lvl6pPr lvl="5">
              <a:spcBef>
                <a:spcPts val="0"/>
              </a:spcBef>
              <a:spcAft>
                <a:spcPts val="0"/>
              </a:spcAft>
              <a:buNone/>
              <a:defRPr sz="1200"/>
            </a:lvl6pPr>
            <a:lvl7pPr lvl="6">
              <a:spcBef>
                <a:spcPts val="0"/>
              </a:spcBef>
              <a:spcAft>
                <a:spcPts val="0"/>
              </a:spcAft>
              <a:buNone/>
              <a:defRPr sz="1200"/>
            </a:lvl7pPr>
            <a:lvl8pPr lvl="7">
              <a:spcBef>
                <a:spcPts val="0"/>
              </a:spcBef>
              <a:spcAft>
                <a:spcPts val="0"/>
              </a:spcAft>
              <a:buNone/>
              <a:defRPr sz="1200"/>
            </a:lvl8pPr>
            <a:lvl9pPr lvl="8">
              <a:spcBef>
                <a:spcPts val="0"/>
              </a:spcBef>
              <a:spcAft>
                <a:spcPts val="0"/>
              </a:spcAft>
              <a:buNone/>
              <a:defRPr sz="1200"/>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sona - Alt 1">
  <p:cSld name="CUSTOM_8_1_1_1_1_1_1_1_1_1_1_1_1_1_1_1_1_1_1_1_1_1_1_1_2">
    <p:spTree>
      <p:nvGrpSpPr>
        <p:cNvPr id="578" name="Shape 578"/>
        <p:cNvGrpSpPr/>
        <p:nvPr/>
      </p:nvGrpSpPr>
      <p:grpSpPr>
        <a:xfrm>
          <a:off x="0" y="0"/>
          <a:ext cx="0" cy="0"/>
          <a:chOff x="0" y="0"/>
          <a:chExt cx="0" cy="0"/>
        </a:xfrm>
      </p:grpSpPr>
      <p:sp>
        <p:nvSpPr>
          <p:cNvPr id="579" name="Google Shape;579;p53"/>
          <p:cNvSpPr/>
          <p:nvPr/>
        </p:nvSpPr>
        <p:spPr>
          <a:xfrm flipH="1">
            <a:off x="6286500" y="0"/>
            <a:ext cx="2857500" cy="2857500"/>
          </a:xfrm>
          <a:prstGeom prst="rect">
            <a:avLst/>
          </a:prstGeom>
          <a:gradFill>
            <a:gsLst>
              <a:gs pos="0">
                <a:schemeClr val="lt2"/>
              </a:gs>
              <a:gs pos="72000">
                <a:schemeClr val="lt1"/>
              </a:gs>
              <a:gs pos="100000">
                <a:schemeClr val="lt1"/>
              </a:gs>
            </a:gsLst>
            <a:path path="circle">
              <a:fillToRect b="100%" l="0%" r="100%" t="0%"/>
            </a:path>
            <a:tileRect b="0%" l="-100%" r="0%" t="-10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580" name="Google Shape;580;p53"/>
          <p:cNvSpPr/>
          <p:nvPr/>
        </p:nvSpPr>
        <p:spPr>
          <a:xfrm rot="10800000">
            <a:off x="0" y="250"/>
            <a:ext cx="4520100" cy="5147700"/>
          </a:xfrm>
          <a:prstGeom prst="rect">
            <a:avLst/>
          </a:prstGeom>
          <a:gradFill>
            <a:gsLst>
              <a:gs pos="0">
                <a:schemeClr val="accent6"/>
              </a:gs>
              <a:gs pos="100000">
                <a:schemeClr val="lt2"/>
              </a:gs>
            </a:gsLst>
            <a:lin ang="540070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581" name="Google Shape;581;p53"/>
          <p:cNvSpPr txBox="1"/>
          <p:nvPr>
            <p:ph idx="1" type="body"/>
          </p:nvPr>
        </p:nvSpPr>
        <p:spPr>
          <a:xfrm>
            <a:off x="4903325" y="1072775"/>
            <a:ext cx="3681600" cy="3432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582" name="Google Shape;582;p53"/>
          <p:cNvSpPr txBox="1"/>
          <p:nvPr>
            <p:ph idx="2" type="body"/>
          </p:nvPr>
        </p:nvSpPr>
        <p:spPr>
          <a:xfrm>
            <a:off x="4903325" y="2018675"/>
            <a:ext cx="3681600" cy="3432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583" name="Google Shape;583;p53"/>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584" name="Google Shape;584;p53"/>
          <p:cNvSpPr txBox="1"/>
          <p:nvPr>
            <p:ph idx="3"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585" name="Google Shape;585;p53"/>
          <p:cNvSpPr/>
          <p:nvPr>
            <p:ph idx="4" type="pic"/>
          </p:nvPr>
        </p:nvSpPr>
        <p:spPr>
          <a:xfrm>
            <a:off x="230075" y="457200"/>
            <a:ext cx="3681600" cy="2309700"/>
          </a:xfrm>
          <a:prstGeom prst="rect">
            <a:avLst/>
          </a:prstGeom>
          <a:noFill/>
          <a:ln>
            <a:noFill/>
          </a:ln>
        </p:spPr>
      </p:sp>
      <p:sp>
        <p:nvSpPr>
          <p:cNvPr id="586" name="Google Shape;586;p53"/>
          <p:cNvSpPr txBox="1"/>
          <p:nvPr>
            <p:ph idx="5" type="title"/>
          </p:nvPr>
        </p:nvSpPr>
        <p:spPr>
          <a:xfrm>
            <a:off x="230075" y="2993600"/>
            <a:ext cx="3681600" cy="3432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
        <p:nvSpPr>
          <p:cNvPr id="587" name="Google Shape;587;p53"/>
          <p:cNvSpPr txBox="1"/>
          <p:nvPr>
            <p:ph idx="6" type="body"/>
          </p:nvPr>
        </p:nvSpPr>
        <p:spPr>
          <a:xfrm>
            <a:off x="230075" y="3515700"/>
            <a:ext cx="3681600" cy="9135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588" name="Google Shape;588;p53"/>
          <p:cNvSpPr txBox="1"/>
          <p:nvPr>
            <p:ph idx="7" type="body"/>
          </p:nvPr>
        </p:nvSpPr>
        <p:spPr>
          <a:xfrm>
            <a:off x="4903325" y="2964575"/>
            <a:ext cx="3681600" cy="4452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589" name="Google Shape;589;p53"/>
          <p:cNvSpPr txBox="1"/>
          <p:nvPr>
            <p:ph idx="8" type="subTitle"/>
          </p:nvPr>
        </p:nvSpPr>
        <p:spPr>
          <a:xfrm>
            <a:off x="4903325" y="2653700"/>
            <a:ext cx="2378700" cy="167700"/>
          </a:xfrm>
          <a:prstGeom prst="rect">
            <a:avLst/>
          </a:prstGeom>
        </p:spPr>
        <p:txBody>
          <a:bodyPr anchorCtr="0" anchor="ctr" bIns="0" lIns="0" spcFirstLastPara="1" rIns="0" wrap="square" tIns="0">
            <a:noAutofit/>
          </a:bodyPr>
          <a:lstStyle>
            <a:lvl1pPr lvl="0">
              <a:spcBef>
                <a:spcPts val="0"/>
              </a:spcBef>
              <a:spcAft>
                <a:spcPts val="0"/>
              </a:spcAft>
              <a:buNone/>
              <a:defRPr sz="1200">
                <a:solidFill>
                  <a:schemeClr val="accent4"/>
                </a:solidFill>
                <a:latin typeface="Jost"/>
                <a:ea typeface="Jost"/>
                <a:cs typeface="Jost"/>
                <a:sym typeface="Jost"/>
              </a:defRPr>
            </a:lvl1pPr>
            <a:lvl2pPr lvl="1">
              <a:spcBef>
                <a:spcPts val="0"/>
              </a:spcBef>
              <a:spcAft>
                <a:spcPts val="0"/>
              </a:spcAft>
              <a:buNone/>
              <a:defRPr sz="1200">
                <a:solidFill>
                  <a:schemeClr val="accent4"/>
                </a:solidFill>
                <a:latin typeface="Jost"/>
                <a:ea typeface="Jost"/>
                <a:cs typeface="Jost"/>
                <a:sym typeface="Jost"/>
              </a:defRPr>
            </a:lvl2pPr>
            <a:lvl3pPr lvl="2">
              <a:spcBef>
                <a:spcPts val="0"/>
              </a:spcBef>
              <a:spcAft>
                <a:spcPts val="0"/>
              </a:spcAft>
              <a:buNone/>
              <a:defRPr sz="1200">
                <a:solidFill>
                  <a:schemeClr val="accent4"/>
                </a:solidFill>
                <a:latin typeface="Jost"/>
                <a:ea typeface="Jost"/>
                <a:cs typeface="Jost"/>
                <a:sym typeface="Jost"/>
              </a:defRPr>
            </a:lvl3pPr>
            <a:lvl4pPr lvl="3">
              <a:spcBef>
                <a:spcPts val="0"/>
              </a:spcBef>
              <a:spcAft>
                <a:spcPts val="0"/>
              </a:spcAft>
              <a:buNone/>
              <a:defRPr sz="1200">
                <a:solidFill>
                  <a:schemeClr val="accent4"/>
                </a:solidFill>
                <a:latin typeface="Jost"/>
                <a:ea typeface="Jost"/>
                <a:cs typeface="Jost"/>
                <a:sym typeface="Jost"/>
              </a:defRPr>
            </a:lvl4pPr>
            <a:lvl5pPr lvl="4">
              <a:spcBef>
                <a:spcPts val="0"/>
              </a:spcBef>
              <a:spcAft>
                <a:spcPts val="0"/>
              </a:spcAft>
              <a:buNone/>
              <a:defRPr sz="1200">
                <a:solidFill>
                  <a:schemeClr val="accent4"/>
                </a:solidFill>
                <a:latin typeface="Jost"/>
                <a:ea typeface="Jost"/>
                <a:cs typeface="Jost"/>
                <a:sym typeface="Jost"/>
              </a:defRPr>
            </a:lvl5pPr>
            <a:lvl6pPr lvl="5">
              <a:spcBef>
                <a:spcPts val="0"/>
              </a:spcBef>
              <a:spcAft>
                <a:spcPts val="0"/>
              </a:spcAft>
              <a:buNone/>
              <a:defRPr sz="1200">
                <a:solidFill>
                  <a:schemeClr val="accent4"/>
                </a:solidFill>
                <a:latin typeface="Jost"/>
                <a:ea typeface="Jost"/>
                <a:cs typeface="Jost"/>
                <a:sym typeface="Jost"/>
              </a:defRPr>
            </a:lvl6pPr>
            <a:lvl7pPr lvl="6">
              <a:spcBef>
                <a:spcPts val="0"/>
              </a:spcBef>
              <a:spcAft>
                <a:spcPts val="0"/>
              </a:spcAft>
              <a:buNone/>
              <a:defRPr sz="1200">
                <a:solidFill>
                  <a:schemeClr val="accent4"/>
                </a:solidFill>
                <a:latin typeface="Jost"/>
                <a:ea typeface="Jost"/>
                <a:cs typeface="Jost"/>
                <a:sym typeface="Jost"/>
              </a:defRPr>
            </a:lvl7pPr>
            <a:lvl8pPr lvl="7">
              <a:spcBef>
                <a:spcPts val="0"/>
              </a:spcBef>
              <a:spcAft>
                <a:spcPts val="0"/>
              </a:spcAft>
              <a:buNone/>
              <a:defRPr sz="1200">
                <a:solidFill>
                  <a:schemeClr val="accent4"/>
                </a:solidFill>
                <a:latin typeface="Jost"/>
                <a:ea typeface="Jost"/>
                <a:cs typeface="Jost"/>
                <a:sym typeface="Jost"/>
              </a:defRPr>
            </a:lvl8pPr>
            <a:lvl9pPr lvl="8">
              <a:spcBef>
                <a:spcPts val="0"/>
              </a:spcBef>
              <a:spcAft>
                <a:spcPts val="0"/>
              </a:spcAft>
              <a:buNone/>
              <a:defRPr sz="1200">
                <a:solidFill>
                  <a:schemeClr val="accent4"/>
                </a:solidFill>
                <a:latin typeface="Jost"/>
                <a:ea typeface="Jost"/>
                <a:cs typeface="Jost"/>
                <a:sym typeface="Jost"/>
              </a:defRPr>
            </a:lvl9pPr>
          </a:lstStyle>
          <a:p/>
        </p:txBody>
      </p:sp>
      <p:sp>
        <p:nvSpPr>
          <p:cNvPr id="590" name="Google Shape;590;p53"/>
          <p:cNvSpPr txBox="1"/>
          <p:nvPr>
            <p:ph idx="9" type="subTitle"/>
          </p:nvPr>
        </p:nvSpPr>
        <p:spPr>
          <a:xfrm>
            <a:off x="4903325" y="1707800"/>
            <a:ext cx="2378700" cy="167700"/>
          </a:xfrm>
          <a:prstGeom prst="rect">
            <a:avLst/>
          </a:prstGeom>
        </p:spPr>
        <p:txBody>
          <a:bodyPr anchorCtr="0" anchor="ctr" bIns="0" lIns="0" spcFirstLastPara="1" rIns="0" wrap="square" tIns="0">
            <a:noAutofit/>
          </a:bodyPr>
          <a:lstStyle>
            <a:lvl1pPr lvl="0">
              <a:spcBef>
                <a:spcPts val="0"/>
              </a:spcBef>
              <a:spcAft>
                <a:spcPts val="0"/>
              </a:spcAft>
              <a:buNone/>
              <a:defRPr sz="1200">
                <a:solidFill>
                  <a:schemeClr val="accent4"/>
                </a:solidFill>
                <a:latin typeface="Jost"/>
                <a:ea typeface="Jost"/>
                <a:cs typeface="Jost"/>
                <a:sym typeface="Jost"/>
              </a:defRPr>
            </a:lvl1pPr>
            <a:lvl2pPr lvl="1">
              <a:spcBef>
                <a:spcPts val="0"/>
              </a:spcBef>
              <a:spcAft>
                <a:spcPts val="0"/>
              </a:spcAft>
              <a:buNone/>
              <a:defRPr sz="1200">
                <a:solidFill>
                  <a:schemeClr val="accent4"/>
                </a:solidFill>
                <a:latin typeface="Jost"/>
                <a:ea typeface="Jost"/>
                <a:cs typeface="Jost"/>
                <a:sym typeface="Jost"/>
              </a:defRPr>
            </a:lvl2pPr>
            <a:lvl3pPr lvl="2">
              <a:spcBef>
                <a:spcPts val="0"/>
              </a:spcBef>
              <a:spcAft>
                <a:spcPts val="0"/>
              </a:spcAft>
              <a:buNone/>
              <a:defRPr sz="1200">
                <a:solidFill>
                  <a:schemeClr val="accent4"/>
                </a:solidFill>
                <a:latin typeface="Jost"/>
                <a:ea typeface="Jost"/>
                <a:cs typeface="Jost"/>
                <a:sym typeface="Jost"/>
              </a:defRPr>
            </a:lvl3pPr>
            <a:lvl4pPr lvl="3">
              <a:spcBef>
                <a:spcPts val="0"/>
              </a:spcBef>
              <a:spcAft>
                <a:spcPts val="0"/>
              </a:spcAft>
              <a:buNone/>
              <a:defRPr sz="1200">
                <a:solidFill>
                  <a:schemeClr val="accent4"/>
                </a:solidFill>
                <a:latin typeface="Jost"/>
                <a:ea typeface="Jost"/>
                <a:cs typeface="Jost"/>
                <a:sym typeface="Jost"/>
              </a:defRPr>
            </a:lvl4pPr>
            <a:lvl5pPr lvl="4">
              <a:spcBef>
                <a:spcPts val="0"/>
              </a:spcBef>
              <a:spcAft>
                <a:spcPts val="0"/>
              </a:spcAft>
              <a:buNone/>
              <a:defRPr sz="1200">
                <a:solidFill>
                  <a:schemeClr val="accent4"/>
                </a:solidFill>
                <a:latin typeface="Jost"/>
                <a:ea typeface="Jost"/>
                <a:cs typeface="Jost"/>
                <a:sym typeface="Jost"/>
              </a:defRPr>
            </a:lvl5pPr>
            <a:lvl6pPr lvl="5">
              <a:spcBef>
                <a:spcPts val="0"/>
              </a:spcBef>
              <a:spcAft>
                <a:spcPts val="0"/>
              </a:spcAft>
              <a:buNone/>
              <a:defRPr sz="1200">
                <a:solidFill>
                  <a:schemeClr val="accent4"/>
                </a:solidFill>
                <a:latin typeface="Jost"/>
                <a:ea typeface="Jost"/>
                <a:cs typeface="Jost"/>
                <a:sym typeface="Jost"/>
              </a:defRPr>
            </a:lvl6pPr>
            <a:lvl7pPr lvl="6">
              <a:spcBef>
                <a:spcPts val="0"/>
              </a:spcBef>
              <a:spcAft>
                <a:spcPts val="0"/>
              </a:spcAft>
              <a:buNone/>
              <a:defRPr sz="1200">
                <a:solidFill>
                  <a:schemeClr val="accent4"/>
                </a:solidFill>
                <a:latin typeface="Jost"/>
                <a:ea typeface="Jost"/>
                <a:cs typeface="Jost"/>
                <a:sym typeface="Jost"/>
              </a:defRPr>
            </a:lvl7pPr>
            <a:lvl8pPr lvl="7">
              <a:spcBef>
                <a:spcPts val="0"/>
              </a:spcBef>
              <a:spcAft>
                <a:spcPts val="0"/>
              </a:spcAft>
              <a:buNone/>
              <a:defRPr sz="1200">
                <a:solidFill>
                  <a:schemeClr val="accent4"/>
                </a:solidFill>
                <a:latin typeface="Jost"/>
                <a:ea typeface="Jost"/>
                <a:cs typeface="Jost"/>
                <a:sym typeface="Jost"/>
              </a:defRPr>
            </a:lvl8pPr>
            <a:lvl9pPr lvl="8">
              <a:spcBef>
                <a:spcPts val="0"/>
              </a:spcBef>
              <a:spcAft>
                <a:spcPts val="0"/>
              </a:spcAft>
              <a:buNone/>
              <a:defRPr sz="1200">
                <a:solidFill>
                  <a:schemeClr val="accent4"/>
                </a:solidFill>
                <a:latin typeface="Jost"/>
                <a:ea typeface="Jost"/>
                <a:cs typeface="Jost"/>
                <a:sym typeface="Jost"/>
              </a:defRPr>
            </a:lvl9pPr>
          </a:lstStyle>
          <a:p/>
        </p:txBody>
      </p:sp>
      <p:sp>
        <p:nvSpPr>
          <p:cNvPr id="591" name="Google Shape;591;p53"/>
          <p:cNvSpPr txBox="1"/>
          <p:nvPr>
            <p:ph idx="13" type="subTitle"/>
          </p:nvPr>
        </p:nvSpPr>
        <p:spPr>
          <a:xfrm>
            <a:off x="4903325" y="761900"/>
            <a:ext cx="2378700" cy="167700"/>
          </a:xfrm>
          <a:prstGeom prst="rect">
            <a:avLst/>
          </a:prstGeom>
        </p:spPr>
        <p:txBody>
          <a:bodyPr anchorCtr="0" anchor="ctr" bIns="0" lIns="0" spcFirstLastPara="1" rIns="0" wrap="square" tIns="0">
            <a:noAutofit/>
          </a:bodyPr>
          <a:lstStyle>
            <a:lvl1pPr lvl="0">
              <a:spcBef>
                <a:spcPts val="0"/>
              </a:spcBef>
              <a:spcAft>
                <a:spcPts val="0"/>
              </a:spcAft>
              <a:buNone/>
              <a:defRPr sz="1200">
                <a:solidFill>
                  <a:schemeClr val="accent4"/>
                </a:solidFill>
                <a:latin typeface="Jost"/>
                <a:ea typeface="Jost"/>
                <a:cs typeface="Jost"/>
                <a:sym typeface="Jost"/>
              </a:defRPr>
            </a:lvl1pPr>
            <a:lvl2pPr lvl="1">
              <a:spcBef>
                <a:spcPts val="0"/>
              </a:spcBef>
              <a:spcAft>
                <a:spcPts val="0"/>
              </a:spcAft>
              <a:buNone/>
              <a:defRPr sz="1200">
                <a:solidFill>
                  <a:schemeClr val="accent4"/>
                </a:solidFill>
                <a:latin typeface="Jost"/>
                <a:ea typeface="Jost"/>
                <a:cs typeface="Jost"/>
                <a:sym typeface="Jost"/>
              </a:defRPr>
            </a:lvl2pPr>
            <a:lvl3pPr lvl="2">
              <a:spcBef>
                <a:spcPts val="0"/>
              </a:spcBef>
              <a:spcAft>
                <a:spcPts val="0"/>
              </a:spcAft>
              <a:buNone/>
              <a:defRPr sz="1200">
                <a:solidFill>
                  <a:schemeClr val="accent4"/>
                </a:solidFill>
                <a:latin typeface="Jost"/>
                <a:ea typeface="Jost"/>
                <a:cs typeface="Jost"/>
                <a:sym typeface="Jost"/>
              </a:defRPr>
            </a:lvl3pPr>
            <a:lvl4pPr lvl="3">
              <a:spcBef>
                <a:spcPts val="0"/>
              </a:spcBef>
              <a:spcAft>
                <a:spcPts val="0"/>
              </a:spcAft>
              <a:buNone/>
              <a:defRPr sz="1200">
                <a:solidFill>
                  <a:schemeClr val="accent4"/>
                </a:solidFill>
                <a:latin typeface="Jost"/>
                <a:ea typeface="Jost"/>
                <a:cs typeface="Jost"/>
                <a:sym typeface="Jost"/>
              </a:defRPr>
            </a:lvl4pPr>
            <a:lvl5pPr lvl="4">
              <a:spcBef>
                <a:spcPts val="0"/>
              </a:spcBef>
              <a:spcAft>
                <a:spcPts val="0"/>
              </a:spcAft>
              <a:buNone/>
              <a:defRPr sz="1200">
                <a:solidFill>
                  <a:schemeClr val="accent4"/>
                </a:solidFill>
                <a:latin typeface="Jost"/>
                <a:ea typeface="Jost"/>
                <a:cs typeface="Jost"/>
                <a:sym typeface="Jost"/>
              </a:defRPr>
            </a:lvl5pPr>
            <a:lvl6pPr lvl="5">
              <a:spcBef>
                <a:spcPts val="0"/>
              </a:spcBef>
              <a:spcAft>
                <a:spcPts val="0"/>
              </a:spcAft>
              <a:buNone/>
              <a:defRPr sz="1200">
                <a:solidFill>
                  <a:schemeClr val="accent4"/>
                </a:solidFill>
                <a:latin typeface="Jost"/>
                <a:ea typeface="Jost"/>
                <a:cs typeface="Jost"/>
                <a:sym typeface="Jost"/>
              </a:defRPr>
            </a:lvl6pPr>
            <a:lvl7pPr lvl="6">
              <a:spcBef>
                <a:spcPts val="0"/>
              </a:spcBef>
              <a:spcAft>
                <a:spcPts val="0"/>
              </a:spcAft>
              <a:buNone/>
              <a:defRPr sz="1200">
                <a:solidFill>
                  <a:schemeClr val="accent4"/>
                </a:solidFill>
                <a:latin typeface="Jost"/>
                <a:ea typeface="Jost"/>
                <a:cs typeface="Jost"/>
                <a:sym typeface="Jost"/>
              </a:defRPr>
            </a:lvl7pPr>
            <a:lvl8pPr lvl="7">
              <a:spcBef>
                <a:spcPts val="0"/>
              </a:spcBef>
              <a:spcAft>
                <a:spcPts val="0"/>
              </a:spcAft>
              <a:buNone/>
              <a:defRPr sz="1200">
                <a:solidFill>
                  <a:schemeClr val="accent4"/>
                </a:solidFill>
                <a:latin typeface="Jost"/>
                <a:ea typeface="Jost"/>
                <a:cs typeface="Jost"/>
                <a:sym typeface="Jost"/>
              </a:defRPr>
            </a:lvl8pPr>
            <a:lvl9pPr lvl="8">
              <a:spcBef>
                <a:spcPts val="0"/>
              </a:spcBef>
              <a:spcAft>
                <a:spcPts val="0"/>
              </a:spcAft>
              <a:buNone/>
              <a:defRPr sz="1200">
                <a:solidFill>
                  <a:schemeClr val="accent4"/>
                </a:solidFill>
                <a:latin typeface="Jost"/>
                <a:ea typeface="Jost"/>
                <a:cs typeface="Jost"/>
                <a:sym typeface="Jost"/>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ards">
  <p:cSld name="CUSTOM_8_1_1_1_1_1_1_1_1_1_1_1_1_1_1_1_1_1_1_1_1_1_1_1_1">
    <p:spTree>
      <p:nvGrpSpPr>
        <p:cNvPr id="592" name="Shape 592"/>
        <p:cNvGrpSpPr/>
        <p:nvPr/>
      </p:nvGrpSpPr>
      <p:grpSpPr>
        <a:xfrm>
          <a:off x="0" y="0"/>
          <a:ext cx="0" cy="0"/>
          <a:chOff x="0" y="0"/>
          <a:chExt cx="0" cy="0"/>
        </a:xfrm>
      </p:grpSpPr>
      <p:sp>
        <p:nvSpPr>
          <p:cNvPr id="593" name="Google Shape;593;p54"/>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594" name="Google Shape;594;p54"/>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595" name="Google Shape;595;p54"/>
          <p:cNvSpPr txBox="1"/>
          <p:nvPr>
            <p:ph idx="3" type="title"/>
          </p:nvPr>
        </p:nvSpPr>
        <p:spPr>
          <a:xfrm>
            <a:off x="228600" y="457200"/>
            <a:ext cx="4160400" cy="4647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
        <p:nvSpPr>
          <p:cNvPr id="596" name="Google Shape;596;p54"/>
          <p:cNvSpPr txBox="1"/>
          <p:nvPr>
            <p:ph idx="1" type="body"/>
          </p:nvPr>
        </p:nvSpPr>
        <p:spPr>
          <a:xfrm>
            <a:off x="228600" y="882000"/>
            <a:ext cx="2514300" cy="6438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597" name="Google Shape;597;p54"/>
          <p:cNvSpPr txBox="1"/>
          <p:nvPr>
            <p:ph idx="4" type="subTitle"/>
          </p:nvPr>
        </p:nvSpPr>
        <p:spPr>
          <a:xfrm>
            <a:off x="343325" y="2026000"/>
            <a:ext cx="2362200" cy="172200"/>
          </a:xfrm>
          <a:prstGeom prst="rect">
            <a:avLst/>
          </a:prstGeom>
        </p:spPr>
        <p:txBody>
          <a:bodyPr anchorCtr="0" anchor="t"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598" name="Google Shape;598;p54"/>
          <p:cNvSpPr txBox="1"/>
          <p:nvPr>
            <p:ph idx="5" type="subTitle"/>
          </p:nvPr>
        </p:nvSpPr>
        <p:spPr>
          <a:xfrm>
            <a:off x="4733675" y="2026000"/>
            <a:ext cx="2362200" cy="172200"/>
          </a:xfrm>
          <a:prstGeom prst="rect">
            <a:avLst/>
          </a:prstGeom>
        </p:spPr>
        <p:txBody>
          <a:bodyPr anchorCtr="0" anchor="t"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p:cSld name="CUSTOM_8_1_1_1_1_1_1_1_1_1_1_1_1_1_1_1_1_1_1_1_1_1_1_1_1_1">
    <p:spTree>
      <p:nvGrpSpPr>
        <p:cNvPr id="599" name="Shape 599"/>
        <p:cNvGrpSpPr/>
        <p:nvPr/>
      </p:nvGrpSpPr>
      <p:grpSpPr>
        <a:xfrm>
          <a:off x="0" y="0"/>
          <a:ext cx="0" cy="0"/>
          <a:chOff x="0" y="0"/>
          <a:chExt cx="0" cy="0"/>
        </a:xfrm>
      </p:grpSpPr>
      <p:sp>
        <p:nvSpPr>
          <p:cNvPr id="600" name="Google Shape;600;p55"/>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601" name="Google Shape;601;p55"/>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602" name="Google Shape;602;p55"/>
          <p:cNvSpPr txBox="1"/>
          <p:nvPr>
            <p:ph idx="1" type="body"/>
          </p:nvPr>
        </p:nvSpPr>
        <p:spPr>
          <a:xfrm>
            <a:off x="4637600" y="4326275"/>
            <a:ext cx="3934800" cy="449100"/>
          </a:xfrm>
          <a:prstGeom prst="rect">
            <a:avLst/>
          </a:prstGeom>
        </p:spPr>
        <p:txBody>
          <a:bodyPr anchorCtr="0" anchor="ctr"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03" name="Google Shape;603;p55"/>
          <p:cNvSpPr txBox="1"/>
          <p:nvPr>
            <p:ph idx="3" type="subTitle"/>
          </p:nvPr>
        </p:nvSpPr>
        <p:spPr>
          <a:xfrm>
            <a:off x="1603898" y="4342896"/>
            <a:ext cx="2372700" cy="415800"/>
          </a:xfrm>
          <a:prstGeom prst="rect">
            <a:avLst/>
          </a:prstGeom>
        </p:spPr>
        <p:txBody>
          <a:bodyPr anchorCtr="0" anchor="ctr" bIns="0" lIns="0" spcFirstLastPara="1" rIns="0" wrap="square" tIns="0">
            <a:noAutofit/>
          </a:bodyPr>
          <a:lstStyle>
            <a:lvl1pPr lvl="0">
              <a:spcBef>
                <a:spcPts val="0"/>
              </a:spcBef>
              <a:spcAft>
                <a:spcPts val="0"/>
              </a:spcAft>
              <a:buNone/>
              <a:defRPr sz="1200"/>
            </a:lvl1pPr>
            <a:lvl2pPr lvl="1">
              <a:spcBef>
                <a:spcPts val="0"/>
              </a:spcBef>
              <a:spcAft>
                <a:spcPts val="0"/>
              </a:spcAft>
              <a:buNone/>
              <a:defRPr sz="1200"/>
            </a:lvl2pPr>
            <a:lvl3pPr lvl="2">
              <a:spcBef>
                <a:spcPts val="0"/>
              </a:spcBef>
              <a:spcAft>
                <a:spcPts val="0"/>
              </a:spcAft>
              <a:buNone/>
              <a:defRPr sz="1200"/>
            </a:lvl3pPr>
            <a:lvl4pPr lvl="3">
              <a:spcBef>
                <a:spcPts val="0"/>
              </a:spcBef>
              <a:spcAft>
                <a:spcPts val="0"/>
              </a:spcAft>
              <a:buNone/>
              <a:defRPr sz="1200"/>
            </a:lvl4pPr>
            <a:lvl5pPr lvl="4">
              <a:spcBef>
                <a:spcPts val="0"/>
              </a:spcBef>
              <a:spcAft>
                <a:spcPts val="0"/>
              </a:spcAft>
              <a:buNone/>
              <a:defRPr sz="1200"/>
            </a:lvl5pPr>
            <a:lvl6pPr lvl="5">
              <a:spcBef>
                <a:spcPts val="0"/>
              </a:spcBef>
              <a:spcAft>
                <a:spcPts val="0"/>
              </a:spcAft>
              <a:buNone/>
              <a:defRPr sz="1200"/>
            </a:lvl6pPr>
            <a:lvl7pPr lvl="6">
              <a:spcBef>
                <a:spcPts val="0"/>
              </a:spcBef>
              <a:spcAft>
                <a:spcPts val="0"/>
              </a:spcAft>
              <a:buNone/>
              <a:defRPr sz="1200"/>
            </a:lvl7pPr>
            <a:lvl8pPr lvl="7">
              <a:spcBef>
                <a:spcPts val="0"/>
              </a:spcBef>
              <a:spcAft>
                <a:spcPts val="0"/>
              </a:spcAft>
              <a:buNone/>
              <a:defRPr sz="1200"/>
            </a:lvl8pPr>
            <a:lvl9pPr lvl="8">
              <a:spcBef>
                <a:spcPts val="0"/>
              </a:spcBef>
              <a:spcAft>
                <a:spcPts val="0"/>
              </a:spcAft>
              <a:buNone/>
              <a:defRPr sz="1200"/>
            </a:lvl9pPr>
          </a:lstStyle>
          <a:p/>
        </p:txBody>
      </p:sp>
      <p:sp>
        <p:nvSpPr>
          <p:cNvPr id="604" name="Google Shape;604;p55"/>
          <p:cNvSpPr txBox="1"/>
          <p:nvPr>
            <p:ph idx="4" type="subTitle"/>
          </p:nvPr>
        </p:nvSpPr>
        <p:spPr>
          <a:xfrm>
            <a:off x="330825" y="4189325"/>
            <a:ext cx="923400" cy="723000"/>
          </a:xfrm>
          <a:prstGeom prst="rect">
            <a:avLst/>
          </a:prstGeom>
        </p:spPr>
        <p:txBody>
          <a:bodyPr anchorCtr="0" anchor="ctr" bIns="0" lIns="0" spcFirstLastPara="1" rIns="0" wrap="square" tIns="0">
            <a:noAutofit/>
          </a:bodyPr>
          <a:lstStyle>
            <a:lvl1pPr lvl="0">
              <a:spcBef>
                <a:spcPts val="0"/>
              </a:spcBef>
              <a:spcAft>
                <a:spcPts val="0"/>
              </a:spcAft>
              <a:buNone/>
              <a:defRPr sz="4800">
                <a:solidFill>
                  <a:schemeClr val="lt2"/>
                </a:solidFill>
              </a:defRPr>
            </a:lvl1pPr>
            <a:lvl2pPr lvl="1">
              <a:spcBef>
                <a:spcPts val="0"/>
              </a:spcBef>
              <a:spcAft>
                <a:spcPts val="0"/>
              </a:spcAft>
              <a:buNone/>
              <a:defRPr sz="4800">
                <a:solidFill>
                  <a:schemeClr val="lt2"/>
                </a:solidFill>
              </a:defRPr>
            </a:lvl2pPr>
            <a:lvl3pPr lvl="2">
              <a:spcBef>
                <a:spcPts val="0"/>
              </a:spcBef>
              <a:spcAft>
                <a:spcPts val="0"/>
              </a:spcAft>
              <a:buNone/>
              <a:defRPr sz="4800">
                <a:solidFill>
                  <a:schemeClr val="lt2"/>
                </a:solidFill>
              </a:defRPr>
            </a:lvl3pPr>
            <a:lvl4pPr lvl="3">
              <a:spcBef>
                <a:spcPts val="0"/>
              </a:spcBef>
              <a:spcAft>
                <a:spcPts val="0"/>
              </a:spcAft>
              <a:buNone/>
              <a:defRPr sz="4800">
                <a:solidFill>
                  <a:schemeClr val="lt2"/>
                </a:solidFill>
              </a:defRPr>
            </a:lvl4pPr>
            <a:lvl5pPr lvl="4">
              <a:spcBef>
                <a:spcPts val="0"/>
              </a:spcBef>
              <a:spcAft>
                <a:spcPts val="0"/>
              </a:spcAft>
              <a:buNone/>
              <a:defRPr sz="4800">
                <a:solidFill>
                  <a:schemeClr val="lt2"/>
                </a:solidFill>
              </a:defRPr>
            </a:lvl5pPr>
            <a:lvl6pPr lvl="5">
              <a:spcBef>
                <a:spcPts val="0"/>
              </a:spcBef>
              <a:spcAft>
                <a:spcPts val="0"/>
              </a:spcAft>
              <a:buNone/>
              <a:defRPr sz="4800">
                <a:solidFill>
                  <a:schemeClr val="lt2"/>
                </a:solidFill>
              </a:defRPr>
            </a:lvl6pPr>
            <a:lvl7pPr lvl="6">
              <a:spcBef>
                <a:spcPts val="0"/>
              </a:spcBef>
              <a:spcAft>
                <a:spcPts val="0"/>
              </a:spcAft>
              <a:buNone/>
              <a:defRPr sz="4800">
                <a:solidFill>
                  <a:schemeClr val="lt2"/>
                </a:solidFill>
              </a:defRPr>
            </a:lvl7pPr>
            <a:lvl8pPr lvl="7">
              <a:spcBef>
                <a:spcPts val="0"/>
              </a:spcBef>
              <a:spcAft>
                <a:spcPts val="0"/>
              </a:spcAft>
              <a:buNone/>
              <a:defRPr sz="4800">
                <a:solidFill>
                  <a:schemeClr val="lt2"/>
                </a:solidFill>
              </a:defRPr>
            </a:lvl8pPr>
            <a:lvl9pPr lvl="8">
              <a:spcBef>
                <a:spcPts val="0"/>
              </a:spcBef>
              <a:spcAft>
                <a:spcPts val="0"/>
              </a:spcAft>
              <a:buNone/>
              <a:defRPr sz="4800">
                <a:solidFill>
                  <a:schemeClr val="lt2"/>
                </a:solidFill>
              </a:defRPr>
            </a:lvl9pPr>
          </a:lstStyle>
          <a:p/>
        </p:txBody>
      </p:sp>
      <p:sp>
        <p:nvSpPr>
          <p:cNvPr id="605" name="Google Shape;605;p55"/>
          <p:cNvSpPr txBox="1"/>
          <p:nvPr>
            <p:ph idx="5" type="body"/>
          </p:nvPr>
        </p:nvSpPr>
        <p:spPr>
          <a:xfrm>
            <a:off x="4637600" y="3322645"/>
            <a:ext cx="3934800" cy="449100"/>
          </a:xfrm>
          <a:prstGeom prst="rect">
            <a:avLst/>
          </a:prstGeom>
        </p:spPr>
        <p:txBody>
          <a:bodyPr anchorCtr="0" anchor="ctr"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06" name="Google Shape;606;p55"/>
          <p:cNvSpPr txBox="1"/>
          <p:nvPr>
            <p:ph idx="6" type="subTitle"/>
          </p:nvPr>
        </p:nvSpPr>
        <p:spPr>
          <a:xfrm>
            <a:off x="1603898" y="3339267"/>
            <a:ext cx="2372700" cy="415800"/>
          </a:xfrm>
          <a:prstGeom prst="rect">
            <a:avLst/>
          </a:prstGeom>
        </p:spPr>
        <p:txBody>
          <a:bodyPr anchorCtr="0" anchor="ctr" bIns="0" lIns="0" spcFirstLastPara="1" rIns="0" wrap="square" tIns="0">
            <a:noAutofit/>
          </a:bodyPr>
          <a:lstStyle>
            <a:lvl1pPr lvl="0">
              <a:spcBef>
                <a:spcPts val="0"/>
              </a:spcBef>
              <a:spcAft>
                <a:spcPts val="0"/>
              </a:spcAft>
              <a:buNone/>
              <a:defRPr sz="1200"/>
            </a:lvl1pPr>
            <a:lvl2pPr lvl="1">
              <a:spcBef>
                <a:spcPts val="0"/>
              </a:spcBef>
              <a:spcAft>
                <a:spcPts val="0"/>
              </a:spcAft>
              <a:buNone/>
              <a:defRPr sz="1200"/>
            </a:lvl2pPr>
            <a:lvl3pPr lvl="2">
              <a:spcBef>
                <a:spcPts val="0"/>
              </a:spcBef>
              <a:spcAft>
                <a:spcPts val="0"/>
              </a:spcAft>
              <a:buNone/>
              <a:defRPr sz="1200"/>
            </a:lvl3pPr>
            <a:lvl4pPr lvl="3">
              <a:spcBef>
                <a:spcPts val="0"/>
              </a:spcBef>
              <a:spcAft>
                <a:spcPts val="0"/>
              </a:spcAft>
              <a:buNone/>
              <a:defRPr sz="1200"/>
            </a:lvl4pPr>
            <a:lvl5pPr lvl="4">
              <a:spcBef>
                <a:spcPts val="0"/>
              </a:spcBef>
              <a:spcAft>
                <a:spcPts val="0"/>
              </a:spcAft>
              <a:buNone/>
              <a:defRPr sz="1200"/>
            </a:lvl5pPr>
            <a:lvl6pPr lvl="5">
              <a:spcBef>
                <a:spcPts val="0"/>
              </a:spcBef>
              <a:spcAft>
                <a:spcPts val="0"/>
              </a:spcAft>
              <a:buNone/>
              <a:defRPr sz="1200"/>
            </a:lvl6pPr>
            <a:lvl7pPr lvl="6">
              <a:spcBef>
                <a:spcPts val="0"/>
              </a:spcBef>
              <a:spcAft>
                <a:spcPts val="0"/>
              </a:spcAft>
              <a:buNone/>
              <a:defRPr sz="1200"/>
            </a:lvl7pPr>
            <a:lvl8pPr lvl="7">
              <a:spcBef>
                <a:spcPts val="0"/>
              </a:spcBef>
              <a:spcAft>
                <a:spcPts val="0"/>
              </a:spcAft>
              <a:buNone/>
              <a:defRPr sz="1200"/>
            </a:lvl8pPr>
            <a:lvl9pPr lvl="8">
              <a:spcBef>
                <a:spcPts val="0"/>
              </a:spcBef>
              <a:spcAft>
                <a:spcPts val="0"/>
              </a:spcAft>
              <a:buNone/>
              <a:defRPr sz="1200"/>
            </a:lvl9pPr>
          </a:lstStyle>
          <a:p/>
        </p:txBody>
      </p:sp>
      <p:sp>
        <p:nvSpPr>
          <p:cNvPr id="607" name="Google Shape;607;p55"/>
          <p:cNvSpPr txBox="1"/>
          <p:nvPr>
            <p:ph idx="7" type="subTitle"/>
          </p:nvPr>
        </p:nvSpPr>
        <p:spPr>
          <a:xfrm>
            <a:off x="330825" y="3185695"/>
            <a:ext cx="923400" cy="723000"/>
          </a:xfrm>
          <a:prstGeom prst="rect">
            <a:avLst/>
          </a:prstGeom>
        </p:spPr>
        <p:txBody>
          <a:bodyPr anchorCtr="0" anchor="ctr" bIns="0" lIns="0" spcFirstLastPara="1" rIns="0" wrap="square" tIns="0">
            <a:noAutofit/>
          </a:bodyPr>
          <a:lstStyle>
            <a:lvl1pPr lvl="0">
              <a:spcBef>
                <a:spcPts val="0"/>
              </a:spcBef>
              <a:spcAft>
                <a:spcPts val="0"/>
              </a:spcAft>
              <a:buNone/>
              <a:defRPr sz="4800">
                <a:solidFill>
                  <a:schemeClr val="lt2"/>
                </a:solidFill>
              </a:defRPr>
            </a:lvl1pPr>
            <a:lvl2pPr lvl="1">
              <a:spcBef>
                <a:spcPts val="0"/>
              </a:spcBef>
              <a:spcAft>
                <a:spcPts val="0"/>
              </a:spcAft>
              <a:buNone/>
              <a:defRPr sz="4800">
                <a:solidFill>
                  <a:schemeClr val="lt2"/>
                </a:solidFill>
              </a:defRPr>
            </a:lvl2pPr>
            <a:lvl3pPr lvl="2">
              <a:spcBef>
                <a:spcPts val="0"/>
              </a:spcBef>
              <a:spcAft>
                <a:spcPts val="0"/>
              </a:spcAft>
              <a:buNone/>
              <a:defRPr sz="4800">
                <a:solidFill>
                  <a:schemeClr val="lt2"/>
                </a:solidFill>
              </a:defRPr>
            </a:lvl3pPr>
            <a:lvl4pPr lvl="3">
              <a:spcBef>
                <a:spcPts val="0"/>
              </a:spcBef>
              <a:spcAft>
                <a:spcPts val="0"/>
              </a:spcAft>
              <a:buNone/>
              <a:defRPr sz="4800">
                <a:solidFill>
                  <a:schemeClr val="lt2"/>
                </a:solidFill>
              </a:defRPr>
            </a:lvl4pPr>
            <a:lvl5pPr lvl="4">
              <a:spcBef>
                <a:spcPts val="0"/>
              </a:spcBef>
              <a:spcAft>
                <a:spcPts val="0"/>
              </a:spcAft>
              <a:buNone/>
              <a:defRPr sz="4800">
                <a:solidFill>
                  <a:schemeClr val="lt2"/>
                </a:solidFill>
              </a:defRPr>
            </a:lvl5pPr>
            <a:lvl6pPr lvl="5">
              <a:spcBef>
                <a:spcPts val="0"/>
              </a:spcBef>
              <a:spcAft>
                <a:spcPts val="0"/>
              </a:spcAft>
              <a:buNone/>
              <a:defRPr sz="4800">
                <a:solidFill>
                  <a:schemeClr val="lt2"/>
                </a:solidFill>
              </a:defRPr>
            </a:lvl6pPr>
            <a:lvl7pPr lvl="6">
              <a:spcBef>
                <a:spcPts val="0"/>
              </a:spcBef>
              <a:spcAft>
                <a:spcPts val="0"/>
              </a:spcAft>
              <a:buNone/>
              <a:defRPr sz="4800">
                <a:solidFill>
                  <a:schemeClr val="lt2"/>
                </a:solidFill>
              </a:defRPr>
            </a:lvl7pPr>
            <a:lvl8pPr lvl="7">
              <a:spcBef>
                <a:spcPts val="0"/>
              </a:spcBef>
              <a:spcAft>
                <a:spcPts val="0"/>
              </a:spcAft>
              <a:buNone/>
              <a:defRPr sz="4800">
                <a:solidFill>
                  <a:schemeClr val="lt2"/>
                </a:solidFill>
              </a:defRPr>
            </a:lvl8pPr>
            <a:lvl9pPr lvl="8">
              <a:spcBef>
                <a:spcPts val="0"/>
              </a:spcBef>
              <a:spcAft>
                <a:spcPts val="0"/>
              </a:spcAft>
              <a:buNone/>
              <a:defRPr sz="4800">
                <a:solidFill>
                  <a:schemeClr val="lt2"/>
                </a:solidFill>
              </a:defRPr>
            </a:lvl9pPr>
          </a:lstStyle>
          <a:p/>
        </p:txBody>
      </p:sp>
      <p:sp>
        <p:nvSpPr>
          <p:cNvPr id="608" name="Google Shape;608;p55"/>
          <p:cNvSpPr txBox="1"/>
          <p:nvPr>
            <p:ph idx="8" type="body"/>
          </p:nvPr>
        </p:nvSpPr>
        <p:spPr>
          <a:xfrm>
            <a:off x="4637600" y="2341985"/>
            <a:ext cx="3934800" cy="449100"/>
          </a:xfrm>
          <a:prstGeom prst="rect">
            <a:avLst/>
          </a:prstGeom>
        </p:spPr>
        <p:txBody>
          <a:bodyPr anchorCtr="0" anchor="ctr"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09" name="Google Shape;609;p55"/>
          <p:cNvSpPr txBox="1"/>
          <p:nvPr>
            <p:ph idx="9" type="subTitle"/>
          </p:nvPr>
        </p:nvSpPr>
        <p:spPr>
          <a:xfrm>
            <a:off x="1603898" y="2358608"/>
            <a:ext cx="2372700" cy="415800"/>
          </a:xfrm>
          <a:prstGeom prst="rect">
            <a:avLst/>
          </a:prstGeom>
        </p:spPr>
        <p:txBody>
          <a:bodyPr anchorCtr="0" anchor="ctr" bIns="0" lIns="0" spcFirstLastPara="1" rIns="0" wrap="square" tIns="0">
            <a:noAutofit/>
          </a:bodyPr>
          <a:lstStyle>
            <a:lvl1pPr lvl="0">
              <a:spcBef>
                <a:spcPts val="0"/>
              </a:spcBef>
              <a:spcAft>
                <a:spcPts val="0"/>
              </a:spcAft>
              <a:buNone/>
              <a:defRPr sz="1200"/>
            </a:lvl1pPr>
            <a:lvl2pPr lvl="1">
              <a:spcBef>
                <a:spcPts val="0"/>
              </a:spcBef>
              <a:spcAft>
                <a:spcPts val="0"/>
              </a:spcAft>
              <a:buNone/>
              <a:defRPr sz="1200"/>
            </a:lvl2pPr>
            <a:lvl3pPr lvl="2">
              <a:spcBef>
                <a:spcPts val="0"/>
              </a:spcBef>
              <a:spcAft>
                <a:spcPts val="0"/>
              </a:spcAft>
              <a:buNone/>
              <a:defRPr sz="1200"/>
            </a:lvl3pPr>
            <a:lvl4pPr lvl="3">
              <a:spcBef>
                <a:spcPts val="0"/>
              </a:spcBef>
              <a:spcAft>
                <a:spcPts val="0"/>
              </a:spcAft>
              <a:buNone/>
              <a:defRPr sz="1200"/>
            </a:lvl4pPr>
            <a:lvl5pPr lvl="4">
              <a:spcBef>
                <a:spcPts val="0"/>
              </a:spcBef>
              <a:spcAft>
                <a:spcPts val="0"/>
              </a:spcAft>
              <a:buNone/>
              <a:defRPr sz="1200"/>
            </a:lvl5pPr>
            <a:lvl6pPr lvl="5">
              <a:spcBef>
                <a:spcPts val="0"/>
              </a:spcBef>
              <a:spcAft>
                <a:spcPts val="0"/>
              </a:spcAft>
              <a:buNone/>
              <a:defRPr sz="1200"/>
            </a:lvl6pPr>
            <a:lvl7pPr lvl="6">
              <a:spcBef>
                <a:spcPts val="0"/>
              </a:spcBef>
              <a:spcAft>
                <a:spcPts val="0"/>
              </a:spcAft>
              <a:buNone/>
              <a:defRPr sz="1200"/>
            </a:lvl7pPr>
            <a:lvl8pPr lvl="7">
              <a:spcBef>
                <a:spcPts val="0"/>
              </a:spcBef>
              <a:spcAft>
                <a:spcPts val="0"/>
              </a:spcAft>
              <a:buNone/>
              <a:defRPr sz="1200"/>
            </a:lvl8pPr>
            <a:lvl9pPr lvl="8">
              <a:spcBef>
                <a:spcPts val="0"/>
              </a:spcBef>
              <a:spcAft>
                <a:spcPts val="0"/>
              </a:spcAft>
              <a:buNone/>
              <a:defRPr sz="1200"/>
            </a:lvl9pPr>
          </a:lstStyle>
          <a:p/>
        </p:txBody>
      </p:sp>
      <p:sp>
        <p:nvSpPr>
          <p:cNvPr id="610" name="Google Shape;610;p55"/>
          <p:cNvSpPr txBox="1"/>
          <p:nvPr>
            <p:ph idx="13" type="subTitle"/>
          </p:nvPr>
        </p:nvSpPr>
        <p:spPr>
          <a:xfrm>
            <a:off x="330825" y="2205037"/>
            <a:ext cx="923400" cy="723000"/>
          </a:xfrm>
          <a:prstGeom prst="rect">
            <a:avLst/>
          </a:prstGeom>
        </p:spPr>
        <p:txBody>
          <a:bodyPr anchorCtr="0" anchor="ctr" bIns="0" lIns="0" spcFirstLastPara="1" rIns="0" wrap="square" tIns="0">
            <a:noAutofit/>
          </a:bodyPr>
          <a:lstStyle>
            <a:lvl1pPr lvl="0">
              <a:spcBef>
                <a:spcPts val="0"/>
              </a:spcBef>
              <a:spcAft>
                <a:spcPts val="0"/>
              </a:spcAft>
              <a:buNone/>
              <a:defRPr sz="4800">
                <a:solidFill>
                  <a:schemeClr val="lt2"/>
                </a:solidFill>
              </a:defRPr>
            </a:lvl1pPr>
            <a:lvl2pPr lvl="1">
              <a:spcBef>
                <a:spcPts val="0"/>
              </a:spcBef>
              <a:spcAft>
                <a:spcPts val="0"/>
              </a:spcAft>
              <a:buNone/>
              <a:defRPr sz="4800">
                <a:solidFill>
                  <a:schemeClr val="lt2"/>
                </a:solidFill>
              </a:defRPr>
            </a:lvl2pPr>
            <a:lvl3pPr lvl="2">
              <a:spcBef>
                <a:spcPts val="0"/>
              </a:spcBef>
              <a:spcAft>
                <a:spcPts val="0"/>
              </a:spcAft>
              <a:buNone/>
              <a:defRPr sz="4800">
                <a:solidFill>
                  <a:schemeClr val="lt2"/>
                </a:solidFill>
              </a:defRPr>
            </a:lvl3pPr>
            <a:lvl4pPr lvl="3">
              <a:spcBef>
                <a:spcPts val="0"/>
              </a:spcBef>
              <a:spcAft>
                <a:spcPts val="0"/>
              </a:spcAft>
              <a:buNone/>
              <a:defRPr sz="4800">
                <a:solidFill>
                  <a:schemeClr val="lt2"/>
                </a:solidFill>
              </a:defRPr>
            </a:lvl4pPr>
            <a:lvl5pPr lvl="4">
              <a:spcBef>
                <a:spcPts val="0"/>
              </a:spcBef>
              <a:spcAft>
                <a:spcPts val="0"/>
              </a:spcAft>
              <a:buNone/>
              <a:defRPr sz="4800">
                <a:solidFill>
                  <a:schemeClr val="lt2"/>
                </a:solidFill>
              </a:defRPr>
            </a:lvl5pPr>
            <a:lvl6pPr lvl="5">
              <a:spcBef>
                <a:spcPts val="0"/>
              </a:spcBef>
              <a:spcAft>
                <a:spcPts val="0"/>
              </a:spcAft>
              <a:buNone/>
              <a:defRPr sz="4800">
                <a:solidFill>
                  <a:schemeClr val="lt2"/>
                </a:solidFill>
              </a:defRPr>
            </a:lvl6pPr>
            <a:lvl7pPr lvl="6">
              <a:spcBef>
                <a:spcPts val="0"/>
              </a:spcBef>
              <a:spcAft>
                <a:spcPts val="0"/>
              </a:spcAft>
              <a:buNone/>
              <a:defRPr sz="4800">
                <a:solidFill>
                  <a:schemeClr val="lt2"/>
                </a:solidFill>
              </a:defRPr>
            </a:lvl7pPr>
            <a:lvl8pPr lvl="7">
              <a:spcBef>
                <a:spcPts val="0"/>
              </a:spcBef>
              <a:spcAft>
                <a:spcPts val="0"/>
              </a:spcAft>
              <a:buNone/>
              <a:defRPr sz="4800">
                <a:solidFill>
                  <a:schemeClr val="lt2"/>
                </a:solidFill>
              </a:defRPr>
            </a:lvl8pPr>
            <a:lvl9pPr lvl="8">
              <a:spcBef>
                <a:spcPts val="0"/>
              </a:spcBef>
              <a:spcAft>
                <a:spcPts val="0"/>
              </a:spcAft>
              <a:buNone/>
              <a:defRPr sz="4800">
                <a:solidFill>
                  <a:schemeClr val="lt2"/>
                </a:solidFill>
              </a:defRPr>
            </a:lvl9pPr>
          </a:lstStyle>
          <a:p/>
        </p:txBody>
      </p:sp>
      <p:sp>
        <p:nvSpPr>
          <p:cNvPr id="611" name="Google Shape;611;p55"/>
          <p:cNvSpPr txBox="1"/>
          <p:nvPr>
            <p:ph idx="14" type="body"/>
          </p:nvPr>
        </p:nvSpPr>
        <p:spPr>
          <a:xfrm>
            <a:off x="4637600" y="1361325"/>
            <a:ext cx="3934800" cy="449100"/>
          </a:xfrm>
          <a:prstGeom prst="rect">
            <a:avLst/>
          </a:prstGeom>
        </p:spPr>
        <p:txBody>
          <a:bodyPr anchorCtr="0" anchor="ctr"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12" name="Google Shape;612;p55"/>
          <p:cNvSpPr txBox="1"/>
          <p:nvPr>
            <p:ph idx="15" type="subTitle"/>
          </p:nvPr>
        </p:nvSpPr>
        <p:spPr>
          <a:xfrm>
            <a:off x="1603898" y="1377949"/>
            <a:ext cx="2372700" cy="415800"/>
          </a:xfrm>
          <a:prstGeom prst="rect">
            <a:avLst/>
          </a:prstGeom>
        </p:spPr>
        <p:txBody>
          <a:bodyPr anchorCtr="0" anchor="ctr" bIns="0" lIns="0" spcFirstLastPara="1" rIns="0" wrap="square" tIns="0">
            <a:noAutofit/>
          </a:bodyPr>
          <a:lstStyle>
            <a:lvl1pPr lvl="0">
              <a:spcBef>
                <a:spcPts val="0"/>
              </a:spcBef>
              <a:spcAft>
                <a:spcPts val="0"/>
              </a:spcAft>
              <a:buNone/>
              <a:defRPr sz="1200"/>
            </a:lvl1pPr>
            <a:lvl2pPr lvl="1">
              <a:spcBef>
                <a:spcPts val="0"/>
              </a:spcBef>
              <a:spcAft>
                <a:spcPts val="0"/>
              </a:spcAft>
              <a:buNone/>
              <a:defRPr sz="1200"/>
            </a:lvl2pPr>
            <a:lvl3pPr lvl="2">
              <a:spcBef>
                <a:spcPts val="0"/>
              </a:spcBef>
              <a:spcAft>
                <a:spcPts val="0"/>
              </a:spcAft>
              <a:buNone/>
              <a:defRPr sz="1200"/>
            </a:lvl3pPr>
            <a:lvl4pPr lvl="3">
              <a:spcBef>
                <a:spcPts val="0"/>
              </a:spcBef>
              <a:spcAft>
                <a:spcPts val="0"/>
              </a:spcAft>
              <a:buNone/>
              <a:defRPr sz="1200"/>
            </a:lvl4pPr>
            <a:lvl5pPr lvl="4">
              <a:spcBef>
                <a:spcPts val="0"/>
              </a:spcBef>
              <a:spcAft>
                <a:spcPts val="0"/>
              </a:spcAft>
              <a:buNone/>
              <a:defRPr sz="1200"/>
            </a:lvl5pPr>
            <a:lvl6pPr lvl="5">
              <a:spcBef>
                <a:spcPts val="0"/>
              </a:spcBef>
              <a:spcAft>
                <a:spcPts val="0"/>
              </a:spcAft>
              <a:buNone/>
              <a:defRPr sz="1200"/>
            </a:lvl6pPr>
            <a:lvl7pPr lvl="6">
              <a:spcBef>
                <a:spcPts val="0"/>
              </a:spcBef>
              <a:spcAft>
                <a:spcPts val="0"/>
              </a:spcAft>
              <a:buNone/>
              <a:defRPr sz="1200"/>
            </a:lvl7pPr>
            <a:lvl8pPr lvl="7">
              <a:spcBef>
                <a:spcPts val="0"/>
              </a:spcBef>
              <a:spcAft>
                <a:spcPts val="0"/>
              </a:spcAft>
              <a:buNone/>
              <a:defRPr sz="1200"/>
            </a:lvl8pPr>
            <a:lvl9pPr lvl="8">
              <a:spcBef>
                <a:spcPts val="0"/>
              </a:spcBef>
              <a:spcAft>
                <a:spcPts val="0"/>
              </a:spcAft>
              <a:buNone/>
              <a:defRPr sz="1200"/>
            </a:lvl9pPr>
          </a:lstStyle>
          <a:p/>
        </p:txBody>
      </p:sp>
      <p:sp>
        <p:nvSpPr>
          <p:cNvPr id="613" name="Google Shape;613;p55"/>
          <p:cNvSpPr txBox="1"/>
          <p:nvPr>
            <p:ph idx="16" type="subTitle"/>
          </p:nvPr>
        </p:nvSpPr>
        <p:spPr>
          <a:xfrm>
            <a:off x="330825" y="1224378"/>
            <a:ext cx="923400" cy="723000"/>
          </a:xfrm>
          <a:prstGeom prst="rect">
            <a:avLst/>
          </a:prstGeom>
        </p:spPr>
        <p:txBody>
          <a:bodyPr anchorCtr="0" anchor="ctr" bIns="0" lIns="0" spcFirstLastPara="1" rIns="0" wrap="square" tIns="0">
            <a:noAutofit/>
          </a:bodyPr>
          <a:lstStyle>
            <a:lvl1pPr lvl="0">
              <a:spcBef>
                <a:spcPts val="0"/>
              </a:spcBef>
              <a:spcAft>
                <a:spcPts val="0"/>
              </a:spcAft>
              <a:buNone/>
              <a:defRPr sz="4800">
                <a:solidFill>
                  <a:schemeClr val="lt2"/>
                </a:solidFill>
              </a:defRPr>
            </a:lvl1pPr>
            <a:lvl2pPr lvl="1">
              <a:spcBef>
                <a:spcPts val="0"/>
              </a:spcBef>
              <a:spcAft>
                <a:spcPts val="0"/>
              </a:spcAft>
              <a:buNone/>
              <a:defRPr sz="4800">
                <a:solidFill>
                  <a:schemeClr val="lt2"/>
                </a:solidFill>
              </a:defRPr>
            </a:lvl2pPr>
            <a:lvl3pPr lvl="2">
              <a:spcBef>
                <a:spcPts val="0"/>
              </a:spcBef>
              <a:spcAft>
                <a:spcPts val="0"/>
              </a:spcAft>
              <a:buNone/>
              <a:defRPr sz="4800">
                <a:solidFill>
                  <a:schemeClr val="lt2"/>
                </a:solidFill>
              </a:defRPr>
            </a:lvl3pPr>
            <a:lvl4pPr lvl="3">
              <a:spcBef>
                <a:spcPts val="0"/>
              </a:spcBef>
              <a:spcAft>
                <a:spcPts val="0"/>
              </a:spcAft>
              <a:buNone/>
              <a:defRPr sz="4800">
                <a:solidFill>
                  <a:schemeClr val="lt2"/>
                </a:solidFill>
              </a:defRPr>
            </a:lvl4pPr>
            <a:lvl5pPr lvl="4">
              <a:spcBef>
                <a:spcPts val="0"/>
              </a:spcBef>
              <a:spcAft>
                <a:spcPts val="0"/>
              </a:spcAft>
              <a:buNone/>
              <a:defRPr sz="4800">
                <a:solidFill>
                  <a:schemeClr val="lt2"/>
                </a:solidFill>
              </a:defRPr>
            </a:lvl5pPr>
            <a:lvl6pPr lvl="5">
              <a:spcBef>
                <a:spcPts val="0"/>
              </a:spcBef>
              <a:spcAft>
                <a:spcPts val="0"/>
              </a:spcAft>
              <a:buNone/>
              <a:defRPr sz="4800">
                <a:solidFill>
                  <a:schemeClr val="lt2"/>
                </a:solidFill>
              </a:defRPr>
            </a:lvl6pPr>
            <a:lvl7pPr lvl="6">
              <a:spcBef>
                <a:spcPts val="0"/>
              </a:spcBef>
              <a:spcAft>
                <a:spcPts val="0"/>
              </a:spcAft>
              <a:buNone/>
              <a:defRPr sz="4800">
                <a:solidFill>
                  <a:schemeClr val="lt2"/>
                </a:solidFill>
              </a:defRPr>
            </a:lvl7pPr>
            <a:lvl8pPr lvl="7">
              <a:spcBef>
                <a:spcPts val="0"/>
              </a:spcBef>
              <a:spcAft>
                <a:spcPts val="0"/>
              </a:spcAft>
              <a:buNone/>
              <a:defRPr sz="4800">
                <a:solidFill>
                  <a:schemeClr val="lt2"/>
                </a:solidFill>
              </a:defRPr>
            </a:lvl8pPr>
            <a:lvl9pPr lvl="8">
              <a:spcBef>
                <a:spcPts val="0"/>
              </a:spcBef>
              <a:spcAft>
                <a:spcPts val="0"/>
              </a:spcAft>
              <a:buNone/>
              <a:defRPr sz="4800">
                <a:solidFill>
                  <a:schemeClr val="lt2"/>
                </a:solidFill>
              </a:defRPr>
            </a:lvl9pPr>
          </a:lstStyle>
          <a:p/>
        </p:txBody>
      </p:sp>
      <p:sp>
        <p:nvSpPr>
          <p:cNvPr id="614" name="Google Shape;614;p55"/>
          <p:cNvSpPr txBox="1"/>
          <p:nvPr>
            <p:ph idx="17" type="title"/>
          </p:nvPr>
        </p:nvSpPr>
        <p:spPr>
          <a:xfrm>
            <a:off x="228600" y="457200"/>
            <a:ext cx="4160400" cy="4647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ards">
  <p:cSld name="CUSTOM_8_1_1_1_1_1_1_1_1_1_1_1_1_1_1_1_1_1_1_1_1_1_1_1_1_1_1">
    <p:spTree>
      <p:nvGrpSpPr>
        <p:cNvPr id="615" name="Shape 615"/>
        <p:cNvGrpSpPr/>
        <p:nvPr/>
      </p:nvGrpSpPr>
      <p:grpSpPr>
        <a:xfrm>
          <a:off x="0" y="0"/>
          <a:ext cx="0" cy="0"/>
          <a:chOff x="0" y="0"/>
          <a:chExt cx="0" cy="0"/>
        </a:xfrm>
      </p:grpSpPr>
      <p:sp>
        <p:nvSpPr>
          <p:cNvPr id="616" name="Google Shape;616;p56"/>
          <p:cNvSpPr txBox="1"/>
          <p:nvPr>
            <p:ph idx="1" type="body"/>
          </p:nvPr>
        </p:nvSpPr>
        <p:spPr>
          <a:xfrm>
            <a:off x="3316788" y="1516150"/>
            <a:ext cx="2513100" cy="7140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17" name="Google Shape;617;p56"/>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618" name="Google Shape;618;p56"/>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619" name="Google Shape;619;p56"/>
          <p:cNvSpPr txBox="1"/>
          <p:nvPr>
            <p:ph idx="3" type="subTitle"/>
          </p:nvPr>
        </p:nvSpPr>
        <p:spPr>
          <a:xfrm>
            <a:off x="355609" y="549950"/>
            <a:ext cx="2433900" cy="431700"/>
          </a:xfrm>
          <a:prstGeom prst="rect">
            <a:avLst/>
          </a:prstGeom>
        </p:spPr>
        <p:txBody>
          <a:bodyPr anchorCtr="0" anchor="t" bIns="0" lIns="0" spcFirstLastPara="1" rIns="0" wrap="square" tIns="0">
            <a:noAutofit/>
          </a:bodyPr>
          <a:lstStyle>
            <a:lvl1pPr lvl="0">
              <a:lnSpc>
                <a:spcPct val="95000"/>
              </a:lnSpc>
              <a:spcBef>
                <a:spcPts val="0"/>
              </a:spcBef>
              <a:spcAft>
                <a:spcPts val="0"/>
              </a:spcAft>
              <a:buNone/>
              <a:defRPr sz="1600"/>
            </a:lvl1pPr>
            <a:lvl2pPr lvl="1">
              <a:lnSpc>
                <a:spcPct val="95000"/>
              </a:lnSpc>
              <a:spcBef>
                <a:spcPts val="0"/>
              </a:spcBef>
              <a:spcAft>
                <a:spcPts val="0"/>
              </a:spcAft>
              <a:buNone/>
              <a:defRPr sz="1600"/>
            </a:lvl2pPr>
            <a:lvl3pPr lvl="2">
              <a:lnSpc>
                <a:spcPct val="95000"/>
              </a:lnSpc>
              <a:spcBef>
                <a:spcPts val="0"/>
              </a:spcBef>
              <a:spcAft>
                <a:spcPts val="0"/>
              </a:spcAft>
              <a:buNone/>
              <a:defRPr sz="1600"/>
            </a:lvl3pPr>
            <a:lvl4pPr lvl="3">
              <a:lnSpc>
                <a:spcPct val="95000"/>
              </a:lnSpc>
              <a:spcBef>
                <a:spcPts val="0"/>
              </a:spcBef>
              <a:spcAft>
                <a:spcPts val="0"/>
              </a:spcAft>
              <a:buNone/>
              <a:defRPr sz="1600"/>
            </a:lvl4pPr>
            <a:lvl5pPr lvl="4">
              <a:lnSpc>
                <a:spcPct val="95000"/>
              </a:lnSpc>
              <a:spcBef>
                <a:spcPts val="0"/>
              </a:spcBef>
              <a:spcAft>
                <a:spcPts val="0"/>
              </a:spcAft>
              <a:buNone/>
              <a:defRPr sz="1600"/>
            </a:lvl5pPr>
            <a:lvl6pPr lvl="5">
              <a:lnSpc>
                <a:spcPct val="95000"/>
              </a:lnSpc>
              <a:spcBef>
                <a:spcPts val="0"/>
              </a:spcBef>
              <a:spcAft>
                <a:spcPts val="0"/>
              </a:spcAft>
              <a:buNone/>
              <a:defRPr sz="1600"/>
            </a:lvl6pPr>
            <a:lvl7pPr lvl="6">
              <a:lnSpc>
                <a:spcPct val="95000"/>
              </a:lnSpc>
              <a:spcBef>
                <a:spcPts val="0"/>
              </a:spcBef>
              <a:spcAft>
                <a:spcPts val="0"/>
              </a:spcAft>
              <a:buNone/>
              <a:defRPr sz="1600"/>
            </a:lvl7pPr>
            <a:lvl8pPr lvl="7">
              <a:lnSpc>
                <a:spcPct val="95000"/>
              </a:lnSpc>
              <a:spcBef>
                <a:spcPts val="0"/>
              </a:spcBef>
              <a:spcAft>
                <a:spcPts val="0"/>
              </a:spcAft>
              <a:buNone/>
              <a:defRPr sz="1600"/>
            </a:lvl8pPr>
            <a:lvl9pPr lvl="8">
              <a:lnSpc>
                <a:spcPct val="95000"/>
              </a:lnSpc>
              <a:spcBef>
                <a:spcPts val="0"/>
              </a:spcBef>
              <a:spcAft>
                <a:spcPts val="0"/>
              </a:spcAft>
              <a:buNone/>
              <a:defRPr sz="1600"/>
            </a:lvl9pPr>
          </a:lstStyle>
          <a:p/>
        </p:txBody>
      </p:sp>
      <p:sp>
        <p:nvSpPr>
          <p:cNvPr id="620" name="Google Shape;620;p56"/>
          <p:cNvSpPr txBox="1"/>
          <p:nvPr>
            <p:ph idx="4" type="body"/>
          </p:nvPr>
        </p:nvSpPr>
        <p:spPr>
          <a:xfrm>
            <a:off x="387450" y="1516150"/>
            <a:ext cx="2513100" cy="7140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21" name="Google Shape;621;p56"/>
          <p:cNvSpPr txBox="1"/>
          <p:nvPr>
            <p:ph idx="5" type="subTitle"/>
          </p:nvPr>
        </p:nvSpPr>
        <p:spPr>
          <a:xfrm>
            <a:off x="3284965" y="549950"/>
            <a:ext cx="2433900" cy="431700"/>
          </a:xfrm>
          <a:prstGeom prst="rect">
            <a:avLst/>
          </a:prstGeom>
        </p:spPr>
        <p:txBody>
          <a:bodyPr anchorCtr="0" anchor="t" bIns="0" lIns="0" spcFirstLastPara="1" rIns="0" wrap="square" tIns="0">
            <a:noAutofit/>
          </a:bodyPr>
          <a:lstStyle>
            <a:lvl1pPr lvl="0">
              <a:lnSpc>
                <a:spcPct val="95000"/>
              </a:lnSpc>
              <a:spcBef>
                <a:spcPts val="0"/>
              </a:spcBef>
              <a:spcAft>
                <a:spcPts val="0"/>
              </a:spcAft>
              <a:buNone/>
              <a:defRPr sz="1600"/>
            </a:lvl1pPr>
            <a:lvl2pPr lvl="1">
              <a:lnSpc>
                <a:spcPct val="95000"/>
              </a:lnSpc>
              <a:spcBef>
                <a:spcPts val="0"/>
              </a:spcBef>
              <a:spcAft>
                <a:spcPts val="0"/>
              </a:spcAft>
              <a:buNone/>
              <a:defRPr sz="1600"/>
            </a:lvl2pPr>
            <a:lvl3pPr lvl="2">
              <a:lnSpc>
                <a:spcPct val="95000"/>
              </a:lnSpc>
              <a:spcBef>
                <a:spcPts val="0"/>
              </a:spcBef>
              <a:spcAft>
                <a:spcPts val="0"/>
              </a:spcAft>
              <a:buNone/>
              <a:defRPr sz="1600"/>
            </a:lvl3pPr>
            <a:lvl4pPr lvl="3">
              <a:lnSpc>
                <a:spcPct val="95000"/>
              </a:lnSpc>
              <a:spcBef>
                <a:spcPts val="0"/>
              </a:spcBef>
              <a:spcAft>
                <a:spcPts val="0"/>
              </a:spcAft>
              <a:buNone/>
              <a:defRPr sz="1600"/>
            </a:lvl4pPr>
            <a:lvl5pPr lvl="4">
              <a:lnSpc>
                <a:spcPct val="95000"/>
              </a:lnSpc>
              <a:spcBef>
                <a:spcPts val="0"/>
              </a:spcBef>
              <a:spcAft>
                <a:spcPts val="0"/>
              </a:spcAft>
              <a:buNone/>
              <a:defRPr sz="1600"/>
            </a:lvl5pPr>
            <a:lvl6pPr lvl="5">
              <a:lnSpc>
                <a:spcPct val="95000"/>
              </a:lnSpc>
              <a:spcBef>
                <a:spcPts val="0"/>
              </a:spcBef>
              <a:spcAft>
                <a:spcPts val="0"/>
              </a:spcAft>
              <a:buNone/>
              <a:defRPr sz="1600"/>
            </a:lvl6pPr>
            <a:lvl7pPr lvl="6">
              <a:lnSpc>
                <a:spcPct val="95000"/>
              </a:lnSpc>
              <a:spcBef>
                <a:spcPts val="0"/>
              </a:spcBef>
              <a:spcAft>
                <a:spcPts val="0"/>
              </a:spcAft>
              <a:buNone/>
              <a:defRPr sz="1600"/>
            </a:lvl7pPr>
            <a:lvl8pPr lvl="7">
              <a:lnSpc>
                <a:spcPct val="95000"/>
              </a:lnSpc>
              <a:spcBef>
                <a:spcPts val="0"/>
              </a:spcBef>
              <a:spcAft>
                <a:spcPts val="0"/>
              </a:spcAft>
              <a:buNone/>
              <a:defRPr sz="1600"/>
            </a:lvl8pPr>
            <a:lvl9pPr lvl="8">
              <a:lnSpc>
                <a:spcPct val="95000"/>
              </a:lnSpc>
              <a:spcBef>
                <a:spcPts val="0"/>
              </a:spcBef>
              <a:spcAft>
                <a:spcPts val="0"/>
              </a:spcAft>
              <a:buNone/>
              <a:defRPr sz="1600"/>
            </a:lvl9pPr>
          </a:lstStyle>
          <a:p/>
        </p:txBody>
      </p:sp>
      <p:sp>
        <p:nvSpPr>
          <p:cNvPr id="622" name="Google Shape;622;p56"/>
          <p:cNvSpPr txBox="1"/>
          <p:nvPr>
            <p:ph idx="6" type="subTitle"/>
          </p:nvPr>
        </p:nvSpPr>
        <p:spPr>
          <a:xfrm>
            <a:off x="6213059" y="560550"/>
            <a:ext cx="2433900" cy="431700"/>
          </a:xfrm>
          <a:prstGeom prst="rect">
            <a:avLst/>
          </a:prstGeom>
        </p:spPr>
        <p:txBody>
          <a:bodyPr anchorCtr="0" anchor="t" bIns="0" lIns="0" spcFirstLastPara="1" rIns="0" wrap="square" tIns="0">
            <a:noAutofit/>
          </a:bodyPr>
          <a:lstStyle>
            <a:lvl1pPr lvl="0">
              <a:lnSpc>
                <a:spcPct val="95000"/>
              </a:lnSpc>
              <a:spcBef>
                <a:spcPts val="0"/>
              </a:spcBef>
              <a:spcAft>
                <a:spcPts val="0"/>
              </a:spcAft>
              <a:buNone/>
              <a:defRPr sz="1600"/>
            </a:lvl1pPr>
            <a:lvl2pPr lvl="1">
              <a:lnSpc>
                <a:spcPct val="95000"/>
              </a:lnSpc>
              <a:spcBef>
                <a:spcPts val="0"/>
              </a:spcBef>
              <a:spcAft>
                <a:spcPts val="0"/>
              </a:spcAft>
              <a:buNone/>
              <a:defRPr sz="1600"/>
            </a:lvl2pPr>
            <a:lvl3pPr lvl="2">
              <a:lnSpc>
                <a:spcPct val="95000"/>
              </a:lnSpc>
              <a:spcBef>
                <a:spcPts val="0"/>
              </a:spcBef>
              <a:spcAft>
                <a:spcPts val="0"/>
              </a:spcAft>
              <a:buNone/>
              <a:defRPr sz="1600"/>
            </a:lvl3pPr>
            <a:lvl4pPr lvl="3">
              <a:lnSpc>
                <a:spcPct val="95000"/>
              </a:lnSpc>
              <a:spcBef>
                <a:spcPts val="0"/>
              </a:spcBef>
              <a:spcAft>
                <a:spcPts val="0"/>
              </a:spcAft>
              <a:buNone/>
              <a:defRPr sz="1600"/>
            </a:lvl4pPr>
            <a:lvl5pPr lvl="4">
              <a:lnSpc>
                <a:spcPct val="95000"/>
              </a:lnSpc>
              <a:spcBef>
                <a:spcPts val="0"/>
              </a:spcBef>
              <a:spcAft>
                <a:spcPts val="0"/>
              </a:spcAft>
              <a:buNone/>
              <a:defRPr sz="1600"/>
            </a:lvl5pPr>
            <a:lvl6pPr lvl="5">
              <a:lnSpc>
                <a:spcPct val="95000"/>
              </a:lnSpc>
              <a:spcBef>
                <a:spcPts val="0"/>
              </a:spcBef>
              <a:spcAft>
                <a:spcPts val="0"/>
              </a:spcAft>
              <a:buNone/>
              <a:defRPr sz="1600"/>
            </a:lvl6pPr>
            <a:lvl7pPr lvl="6">
              <a:lnSpc>
                <a:spcPct val="95000"/>
              </a:lnSpc>
              <a:spcBef>
                <a:spcPts val="0"/>
              </a:spcBef>
              <a:spcAft>
                <a:spcPts val="0"/>
              </a:spcAft>
              <a:buNone/>
              <a:defRPr sz="1600"/>
            </a:lvl7pPr>
            <a:lvl8pPr lvl="7">
              <a:lnSpc>
                <a:spcPct val="95000"/>
              </a:lnSpc>
              <a:spcBef>
                <a:spcPts val="0"/>
              </a:spcBef>
              <a:spcAft>
                <a:spcPts val="0"/>
              </a:spcAft>
              <a:buNone/>
              <a:defRPr sz="1600"/>
            </a:lvl8pPr>
            <a:lvl9pPr lvl="8">
              <a:lnSpc>
                <a:spcPct val="95000"/>
              </a:lnSpc>
              <a:spcBef>
                <a:spcPts val="0"/>
              </a:spcBef>
              <a:spcAft>
                <a:spcPts val="0"/>
              </a:spcAft>
              <a:buNone/>
              <a:defRPr sz="1600"/>
            </a:lvl9pPr>
          </a:lstStyle>
          <a:p/>
        </p:txBody>
      </p:sp>
      <p:sp>
        <p:nvSpPr>
          <p:cNvPr id="623" name="Google Shape;623;p56"/>
          <p:cNvSpPr txBox="1"/>
          <p:nvPr>
            <p:ph idx="7" type="body"/>
          </p:nvPr>
        </p:nvSpPr>
        <p:spPr>
          <a:xfrm>
            <a:off x="6244900" y="1526750"/>
            <a:ext cx="2513100" cy="7140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sona - Alt 2">
  <p:cSld name="CUSTOM_8_1_1_1_1_1_1_1_1_1_1_1_1_1_1_1_1_1_1_1_1_1_1_1_1_1_1_1">
    <p:spTree>
      <p:nvGrpSpPr>
        <p:cNvPr id="624" name="Shape 624"/>
        <p:cNvGrpSpPr/>
        <p:nvPr/>
      </p:nvGrpSpPr>
      <p:grpSpPr>
        <a:xfrm>
          <a:off x="0" y="0"/>
          <a:ext cx="0" cy="0"/>
          <a:chOff x="0" y="0"/>
          <a:chExt cx="0" cy="0"/>
        </a:xfrm>
      </p:grpSpPr>
      <p:sp>
        <p:nvSpPr>
          <p:cNvPr id="625" name="Google Shape;625;p57"/>
          <p:cNvSpPr/>
          <p:nvPr/>
        </p:nvSpPr>
        <p:spPr>
          <a:xfrm rot="10800000">
            <a:off x="-25" y="250"/>
            <a:ext cx="3066900" cy="5147700"/>
          </a:xfrm>
          <a:prstGeom prst="rect">
            <a:avLst/>
          </a:prstGeom>
          <a:gradFill>
            <a:gsLst>
              <a:gs pos="0">
                <a:schemeClr val="accent6"/>
              </a:gs>
              <a:gs pos="100000">
                <a:schemeClr val="lt2"/>
              </a:gs>
            </a:gsLst>
            <a:lin ang="540070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626" name="Google Shape;626;p57"/>
          <p:cNvSpPr txBox="1"/>
          <p:nvPr/>
        </p:nvSpPr>
        <p:spPr>
          <a:xfrm>
            <a:off x="230934" y="1805263"/>
            <a:ext cx="372000" cy="246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1600">
                <a:solidFill>
                  <a:schemeClr val="dk1"/>
                </a:solidFill>
                <a:latin typeface="Jost"/>
                <a:ea typeface="Jost"/>
                <a:cs typeface="Jost"/>
                <a:sym typeface="Jost"/>
              </a:rPr>
              <a:t>🡖</a:t>
            </a:r>
            <a:endParaRPr sz="1600">
              <a:solidFill>
                <a:schemeClr val="dk1"/>
              </a:solidFill>
              <a:latin typeface="Jost"/>
              <a:ea typeface="Jost"/>
              <a:cs typeface="Jost"/>
              <a:sym typeface="Jost"/>
            </a:endParaRPr>
          </a:p>
        </p:txBody>
      </p:sp>
      <p:sp>
        <p:nvSpPr>
          <p:cNvPr id="627" name="Google Shape;627;p57"/>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628" name="Google Shape;628;p57"/>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629" name="Google Shape;629;p57"/>
          <p:cNvSpPr txBox="1"/>
          <p:nvPr>
            <p:ph idx="3" type="title"/>
          </p:nvPr>
        </p:nvSpPr>
        <p:spPr>
          <a:xfrm>
            <a:off x="230937" y="1593450"/>
            <a:ext cx="2378700" cy="343200"/>
          </a:xfrm>
          <a:prstGeom prst="rect">
            <a:avLst/>
          </a:prstGeom>
        </p:spPr>
        <p:txBody>
          <a:bodyPr anchorCtr="0" anchor="t" bIns="0" lIns="0" spcFirstLastPara="1" rIns="0" wrap="square" tIns="0">
            <a:noAutofit/>
          </a:bodyPr>
          <a:lstStyle>
            <a:lvl1pPr lvl="0">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
        <p:nvSpPr>
          <p:cNvPr id="630" name="Google Shape;630;p57"/>
          <p:cNvSpPr txBox="1"/>
          <p:nvPr>
            <p:ph idx="1" type="body"/>
          </p:nvPr>
        </p:nvSpPr>
        <p:spPr>
          <a:xfrm>
            <a:off x="230938" y="2041800"/>
            <a:ext cx="2378700" cy="9627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31" name="Google Shape;631;p57"/>
          <p:cNvSpPr txBox="1"/>
          <p:nvPr>
            <p:ph idx="4" type="body"/>
          </p:nvPr>
        </p:nvSpPr>
        <p:spPr>
          <a:xfrm>
            <a:off x="3439371" y="907600"/>
            <a:ext cx="2498700" cy="3432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32" name="Google Shape;632;p57"/>
          <p:cNvSpPr txBox="1"/>
          <p:nvPr>
            <p:ph idx="5" type="subTitle"/>
          </p:nvPr>
        </p:nvSpPr>
        <p:spPr>
          <a:xfrm>
            <a:off x="3439363" y="618975"/>
            <a:ext cx="2378700" cy="167700"/>
          </a:xfrm>
          <a:prstGeom prst="rect">
            <a:avLst/>
          </a:prstGeom>
        </p:spPr>
        <p:txBody>
          <a:bodyPr anchorCtr="0" anchor="ctr" bIns="0" lIns="0" spcFirstLastPara="1" rIns="0" wrap="square" tIns="0">
            <a:noAutofit/>
          </a:bodyPr>
          <a:lstStyle>
            <a:lvl1pPr lvl="0">
              <a:spcBef>
                <a:spcPts val="0"/>
              </a:spcBef>
              <a:spcAft>
                <a:spcPts val="0"/>
              </a:spcAft>
              <a:buNone/>
              <a:defRPr sz="1200">
                <a:solidFill>
                  <a:schemeClr val="accent4"/>
                </a:solidFill>
                <a:latin typeface="Jost"/>
                <a:ea typeface="Jost"/>
                <a:cs typeface="Jost"/>
                <a:sym typeface="Jost"/>
              </a:defRPr>
            </a:lvl1pPr>
            <a:lvl2pPr lvl="1">
              <a:spcBef>
                <a:spcPts val="0"/>
              </a:spcBef>
              <a:spcAft>
                <a:spcPts val="0"/>
              </a:spcAft>
              <a:buNone/>
              <a:defRPr sz="1200">
                <a:solidFill>
                  <a:schemeClr val="accent4"/>
                </a:solidFill>
                <a:latin typeface="Jost"/>
                <a:ea typeface="Jost"/>
                <a:cs typeface="Jost"/>
                <a:sym typeface="Jost"/>
              </a:defRPr>
            </a:lvl2pPr>
            <a:lvl3pPr lvl="2">
              <a:spcBef>
                <a:spcPts val="0"/>
              </a:spcBef>
              <a:spcAft>
                <a:spcPts val="0"/>
              </a:spcAft>
              <a:buNone/>
              <a:defRPr sz="1200">
                <a:solidFill>
                  <a:schemeClr val="accent4"/>
                </a:solidFill>
                <a:latin typeface="Jost"/>
                <a:ea typeface="Jost"/>
                <a:cs typeface="Jost"/>
                <a:sym typeface="Jost"/>
              </a:defRPr>
            </a:lvl3pPr>
            <a:lvl4pPr lvl="3">
              <a:spcBef>
                <a:spcPts val="0"/>
              </a:spcBef>
              <a:spcAft>
                <a:spcPts val="0"/>
              </a:spcAft>
              <a:buNone/>
              <a:defRPr sz="1200">
                <a:solidFill>
                  <a:schemeClr val="accent4"/>
                </a:solidFill>
                <a:latin typeface="Jost"/>
                <a:ea typeface="Jost"/>
                <a:cs typeface="Jost"/>
                <a:sym typeface="Jost"/>
              </a:defRPr>
            </a:lvl4pPr>
            <a:lvl5pPr lvl="4">
              <a:spcBef>
                <a:spcPts val="0"/>
              </a:spcBef>
              <a:spcAft>
                <a:spcPts val="0"/>
              </a:spcAft>
              <a:buNone/>
              <a:defRPr sz="1200">
                <a:solidFill>
                  <a:schemeClr val="accent4"/>
                </a:solidFill>
                <a:latin typeface="Jost"/>
                <a:ea typeface="Jost"/>
                <a:cs typeface="Jost"/>
                <a:sym typeface="Jost"/>
              </a:defRPr>
            </a:lvl5pPr>
            <a:lvl6pPr lvl="5">
              <a:spcBef>
                <a:spcPts val="0"/>
              </a:spcBef>
              <a:spcAft>
                <a:spcPts val="0"/>
              </a:spcAft>
              <a:buNone/>
              <a:defRPr sz="1200">
                <a:solidFill>
                  <a:schemeClr val="accent4"/>
                </a:solidFill>
                <a:latin typeface="Jost"/>
                <a:ea typeface="Jost"/>
                <a:cs typeface="Jost"/>
                <a:sym typeface="Jost"/>
              </a:defRPr>
            </a:lvl6pPr>
            <a:lvl7pPr lvl="6">
              <a:spcBef>
                <a:spcPts val="0"/>
              </a:spcBef>
              <a:spcAft>
                <a:spcPts val="0"/>
              </a:spcAft>
              <a:buNone/>
              <a:defRPr sz="1200">
                <a:solidFill>
                  <a:schemeClr val="accent4"/>
                </a:solidFill>
                <a:latin typeface="Jost"/>
                <a:ea typeface="Jost"/>
                <a:cs typeface="Jost"/>
                <a:sym typeface="Jost"/>
              </a:defRPr>
            </a:lvl7pPr>
            <a:lvl8pPr lvl="7">
              <a:spcBef>
                <a:spcPts val="0"/>
              </a:spcBef>
              <a:spcAft>
                <a:spcPts val="0"/>
              </a:spcAft>
              <a:buNone/>
              <a:defRPr sz="1200">
                <a:solidFill>
                  <a:schemeClr val="accent4"/>
                </a:solidFill>
                <a:latin typeface="Jost"/>
                <a:ea typeface="Jost"/>
                <a:cs typeface="Jost"/>
                <a:sym typeface="Jost"/>
              </a:defRPr>
            </a:lvl8pPr>
            <a:lvl9pPr lvl="8">
              <a:spcBef>
                <a:spcPts val="0"/>
              </a:spcBef>
              <a:spcAft>
                <a:spcPts val="0"/>
              </a:spcAft>
              <a:buNone/>
              <a:defRPr sz="1200">
                <a:solidFill>
                  <a:schemeClr val="accent4"/>
                </a:solidFill>
                <a:latin typeface="Jost"/>
                <a:ea typeface="Jost"/>
                <a:cs typeface="Jost"/>
                <a:sym typeface="Jost"/>
              </a:defRPr>
            </a:lvl9pPr>
          </a:lstStyle>
          <a:p/>
        </p:txBody>
      </p:sp>
      <p:sp>
        <p:nvSpPr>
          <p:cNvPr id="633" name="Google Shape;633;p57"/>
          <p:cNvSpPr txBox="1"/>
          <p:nvPr>
            <p:ph idx="6" type="body"/>
          </p:nvPr>
        </p:nvSpPr>
        <p:spPr>
          <a:xfrm>
            <a:off x="3439371" y="2532294"/>
            <a:ext cx="2498700" cy="3432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34" name="Google Shape;634;p57"/>
          <p:cNvSpPr txBox="1"/>
          <p:nvPr>
            <p:ph idx="7" type="subTitle"/>
          </p:nvPr>
        </p:nvSpPr>
        <p:spPr>
          <a:xfrm>
            <a:off x="3439363" y="2243669"/>
            <a:ext cx="2378700" cy="167700"/>
          </a:xfrm>
          <a:prstGeom prst="rect">
            <a:avLst/>
          </a:prstGeom>
        </p:spPr>
        <p:txBody>
          <a:bodyPr anchorCtr="0" anchor="ctr" bIns="0" lIns="0" spcFirstLastPara="1" rIns="0" wrap="square" tIns="0">
            <a:noAutofit/>
          </a:bodyPr>
          <a:lstStyle>
            <a:lvl1pPr lvl="0">
              <a:spcBef>
                <a:spcPts val="0"/>
              </a:spcBef>
              <a:spcAft>
                <a:spcPts val="0"/>
              </a:spcAft>
              <a:buNone/>
              <a:defRPr sz="1200">
                <a:solidFill>
                  <a:schemeClr val="accent4"/>
                </a:solidFill>
                <a:latin typeface="Jost"/>
                <a:ea typeface="Jost"/>
                <a:cs typeface="Jost"/>
                <a:sym typeface="Jost"/>
              </a:defRPr>
            </a:lvl1pPr>
            <a:lvl2pPr lvl="1">
              <a:spcBef>
                <a:spcPts val="0"/>
              </a:spcBef>
              <a:spcAft>
                <a:spcPts val="0"/>
              </a:spcAft>
              <a:buNone/>
              <a:defRPr sz="1200">
                <a:solidFill>
                  <a:schemeClr val="accent4"/>
                </a:solidFill>
                <a:latin typeface="Jost"/>
                <a:ea typeface="Jost"/>
                <a:cs typeface="Jost"/>
                <a:sym typeface="Jost"/>
              </a:defRPr>
            </a:lvl2pPr>
            <a:lvl3pPr lvl="2">
              <a:spcBef>
                <a:spcPts val="0"/>
              </a:spcBef>
              <a:spcAft>
                <a:spcPts val="0"/>
              </a:spcAft>
              <a:buNone/>
              <a:defRPr sz="1200">
                <a:solidFill>
                  <a:schemeClr val="accent4"/>
                </a:solidFill>
                <a:latin typeface="Jost"/>
                <a:ea typeface="Jost"/>
                <a:cs typeface="Jost"/>
                <a:sym typeface="Jost"/>
              </a:defRPr>
            </a:lvl3pPr>
            <a:lvl4pPr lvl="3">
              <a:spcBef>
                <a:spcPts val="0"/>
              </a:spcBef>
              <a:spcAft>
                <a:spcPts val="0"/>
              </a:spcAft>
              <a:buNone/>
              <a:defRPr sz="1200">
                <a:solidFill>
                  <a:schemeClr val="accent4"/>
                </a:solidFill>
                <a:latin typeface="Jost"/>
                <a:ea typeface="Jost"/>
                <a:cs typeface="Jost"/>
                <a:sym typeface="Jost"/>
              </a:defRPr>
            </a:lvl4pPr>
            <a:lvl5pPr lvl="4">
              <a:spcBef>
                <a:spcPts val="0"/>
              </a:spcBef>
              <a:spcAft>
                <a:spcPts val="0"/>
              </a:spcAft>
              <a:buNone/>
              <a:defRPr sz="1200">
                <a:solidFill>
                  <a:schemeClr val="accent4"/>
                </a:solidFill>
                <a:latin typeface="Jost"/>
                <a:ea typeface="Jost"/>
                <a:cs typeface="Jost"/>
                <a:sym typeface="Jost"/>
              </a:defRPr>
            </a:lvl5pPr>
            <a:lvl6pPr lvl="5">
              <a:spcBef>
                <a:spcPts val="0"/>
              </a:spcBef>
              <a:spcAft>
                <a:spcPts val="0"/>
              </a:spcAft>
              <a:buNone/>
              <a:defRPr sz="1200">
                <a:solidFill>
                  <a:schemeClr val="accent4"/>
                </a:solidFill>
                <a:latin typeface="Jost"/>
                <a:ea typeface="Jost"/>
                <a:cs typeface="Jost"/>
                <a:sym typeface="Jost"/>
              </a:defRPr>
            </a:lvl6pPr>
            <a:lvl7pPr lvl="6">
              <a:spcBef>
                <a:spcPts val="0"/>
              </a:spcBef>
              <a:spcAft>
                <a:spcPts val="0"/>
              </a:spcAft>
              <a:buNone/>
              <a:defRPr sz="1200">
                <a:solidFill>
                  <a:schemeClr val="accent4"/>
                </a:solidFill>
                <a:latin typeface="Jost"/>
                <a:ea typeface="Jost"/>
                <a:cs typeface="Jost"/>
                <a:sym typeface="Jost"/>
              </a:defRPr>
            </a:lvl7pPr>
            <a:lvl8pPr lvl="7">
              <a:spcBef>
                <a:spcPts val="0"/>
              </a:spcBef>
              <a:spcAft>
                <a:spcPts val="0"/>
              </a:spcAft>
              <a:buNone/>
              <a:defRPr sz="1200">
                <a:solidFill>
                  <a:schemeClr val="accent4"/>
                </a:solidFill>
                <a:latin typeface="Jost"/>
                <a:ea typeface="Jost"/>
                <a:cs typeface="Jost"/>
                <a:sym typeface="Jost"/>
              </a:defRPr>
            </a:lvl8pPr>
            <a:lvl9pPr lvl="8">
              <a:spcBef>
                <a:spcPts val="0"/>
              </a:spcBef>
              <a:spcAft>
                <a:spcPts val="0"/>
              </a:spcAft>
              <a:buNone/>
              <a:defRPr sz="1200">
                <a:solidFill>
                  <a:schemeClr val="accent4"/>
                </a:solidFill>
                <a:latin typeface="Jost"/>
                <a:ea typeface="Jost"/>
                <a:cs typeface="Jost"/>
                <a:sym typeface="Jost"/>
              </a:defRPr>
            </a:lvl9pPr>
          </a:lstStyle>
          <a:p/>
        </p:txBody>
      </p:sp>
      <p:sp>
        <p:nvSpPr>
          <p:cNvPr id="635" name="Google Shape;635;p57"/>
          <p:cNvSpPr txBox="1"/>
          <p:nvPr>
            <p:ph idx="8" type="body"/>
          </p:nvPr>
        </p:nvSpPr>
        <p:spPr>
          <a:xfrm>
            <a:off x="6313271" y="907600"/>
            <a:ext cx="2498700" cy="3432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36" name="Google Shape;636;p57"/>
          <p:cNvSpPr txBox="1"/>
          <p:nvPr>
            <p:ph idx="9" type="subTitle"/>
          </p:nvPr>
        </p:nvSpPr>
        <p:spPr>
          <a:xfrm>
            <a:off x="6313263" y="618975"/>
            <a:ext cx="2378700" cy="167700"/>
          </a:xfrm>
          <a:prstGeom prst="rect">
            <a:avLst/>
          </a:prstGeom>
        </p:spPr>
        <p:txBody>
          <a:bodyPr anchorCtr="0" anchor="ctr" bIns="0" lIns="0" spcFirstLastPara="1" rIns="0" wrap="square" tIns="0">
            <a:noAutofit/>
          </a:bodyPr>
          <a:lstStyle>
            <a:lvl1pPr lvl="0">
              <a:spcBef>
                <a:spcPts val="0"/>
              </a:spcBef>
              <a:spcAft>
                <a:spcPts val="0"/>
              </a:spcAft>
              <a:buNone/>
              <a:defRPr sz="1200">
                <a:solidFill>
                  <a:schemeClr val="accent4"/>
                </a:solidFill>
                <a:latin typeface="Jost"/>
                <a:ea typeface="Jost"/>
                <a:cs typeface="Jost"/>
                <a:sym typeface="Jost"/>
              </a:defRPr>
            </a:lvl1pPr>
            <a:lvl2pPr lvl="1">
              <a:spcBef>
                <a:spcPts val="0"/>
              </a:spcBef>
              <a:spcAft>
                <a:spcPts val="0"/>
              </a:spcAft>
              <a:buNone/>
              <a:defRPr sz="1200">
                <a:solidFill>
                  <a:schemeClr val="accent4"/>
                </a:solidFill>
                <a:latin typeface="Jost"/>
                <a:ea typeface="Jost"/>
                <a:cs typeface="Jost"/>
                <a:sym typeface="Jost"/>
              </a:defRPr>
            </a:lvl2pPr>
            <a:lvl3pPr lvl="2">
              <a:spcBef>
                <a:spcPts val="0"/>
              </a:spcBef>
              <a:spcAft>
                <a:spcPts val="0"/>
              </a:spcAft>
              <a:buNone/>
              <a:defRPr sz="1200">
                <a:solidFill>
                  <a:schemeClr val="accent4"/>
                </a:solidFill>
                <a:latin typeface="Jost"/>
                <a:ea typeface="Jost"/>
                <a:cs typeface="Jost"/>
                <a:sym typeface="Jost"/>
              </a:defRPr>
            </a:lvl3pPr>
            <a:lvl4pPr lvl="3">
              <a:spcBef>
                <a:spcPts val="0"/>
              </a:spcBef>
              <a:spcAft>
                <a:spcPts val="0"/>
              </a:spcAft>
              <a:buNone/>
              <a:defRPr sz="1200">
                <a:solidFill>
                  <a:schemeClr val="accent4"/>
                </a:solidFill>
                <a:latin typeface="Jost"/>
                <a:ea typeface="Jost"/>
                <a:cs typeface="Jost"/>
                <a:sym typeface="Jost"/>
              </a:defRPr>
            </a:lvl4pPr>
            <a:lvl5pPr lvl="4">
              <a:spcBef>
                <a:spcPts val="0"/>
              </a:spcBef>
              <a:spcAft>
                <a:spcPts val="0"/>
              </a:spcAft>
              <a:buNone/>
              <a:defRPr sz="1200">
                <a:solidFill>
                  <a:schemeClr val="accent4"/>
                </a:solidFill>
                <a:latin typeface="Jost"/>
                <a:ea typeface="Jost"/>
                <a:cs typeface="Jost"/>
                <a:sym typeface="Jost"/>
              </a:defRPr>
            </a:lvl5pPr>
            <a:lvl6pPr lvl="5">
              <a:spcBef>
                <a:spcPts val="0"/>
              </a:spcBef>
              <a:spcAft>
                <a:spcPts val="0"/>
              </a:spcAft>
              <a:buNone/>
              <a:defRPr sz="1200">
                <a:solidFill>
                  <a:schemeClr val="accent4"/>
                </a:solidFill>
                <a:latin typeface="Jost"/>
                <a:ea typeface="Jost"/>
                <a:cs typeface="Jost"/>
                <a:sym typeface="Jost"/>
              </a:defRPr>
            </a:lvl6pPr>
            <a:lvl7pPr lvl="6">
              <a:spcBef>
                <a:spcPts val="0"/>
              </a:spcBef>
              <a:spcAft>
                <a:spcPts val="0"/>
              </a:spcAft>
              <a:buNone/>
              <a:defRPr sz="1200">
                <a:solidFill>
                  <a:schemeClr val="accent4"/>
                </a:solidFill>
                <a:latin typeface="Jost"/>
                <a:ea typeface="Jost"/>
                <a:cs typeface="Jost"/>
                <a:sym typeface="Jost"/>
              </a:defRPr>
            </a:lvl7pPr>
            <a:lvl8pPr lvl="7">
              <a:spcBef>
                <a:spcPts val="0"/>
              </a:spcBef>
              <a:spcAft>
                <a:spcPts val="0"/>
              </a:spcAft>
              <a:buNone/>
              <a:defRPr sz="1200">
                <a:solidFill>
                  <a:schemeClr val="accent4"/>
                </a:solidFill>
                <a:latin typeface="Jost"/>
                <a:ea typeface="Jost"/>
                <a:cs typeface="Jost"/>
                <a:sym typeface="Jost"/>
              </a:defRPr>
            </a:lvl8pPr>
            <a:lvl9pPr lvl="8">
              <a:spcBef>
                <a:spcPts val="0"/>
              </a:spcBef>
              <a:spcAft>
                <a:spcPts val="0"/>
              </a:spcAft>
              <a:buNone/>
              <a:defRPr sz="1200">
                <a:solidFill>
                  <a:schemeClr val="accent4"/>
                </a:solidFill>
                <a:latin typeface="Jost"/>
                <a:ea typeface="Jost"/>
                <a:cs typeface="Jost"/>
                <a:sym typeface="Jost"/>
              </a:defRPr>
            </a:lvl9pPr>
          </a:lstStyle>
          <a:p/>
        </p:txBody>
      </p:sp>
      <p:sp>
        <p:nvSpPr>
          <p:cNvPr id="637" name="Google Shape;637;p57"/>
          <p:cNvSpPr txBox="1"/>
          <p:nvPr>
            <p:ph idx="13" type="body"/>
          </p:nvPr>
        </p:nvSpPr>
        <p:spPr>
          <a:xfrm>
            <a:off x="6313271" y="2532294"/>
            <a:ext cx="2498700" cy="3432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38" name="Google Shape;638;p57"/>
          <p:cNvSpPr txBox="1"/>
          <p:nvPr>
            <p:ph idx="14" type="subTitle"/>
          </p:nvPr>
        </p:nvSpPr>
        <p:spPr>
          <a:xfrm>
            <a:off x="6313263" y="2243669"/>
            <a:ext cx="2378700" cy="167700"/>
          </a:xfrm>
          <a:prstGeom prst="rect">
            <a:avLst/>
          </a:prstGeom>
        </p:spPr>
        <p:txBody>
          <a:bodyPr anchorCtr="0" anchor="ctr" bIns="0" lIns="0" spcFirstLastPara="1" rIns="0" wrap="square" tIns="0">
            <a:noAutofit/>
          </a:bodyPr>
          <a:lstStyle>
            <a:lvl1pPr lvl="0">
              <a:spcBef>
                <a:spcPts val="0"/>
              </a:spcBef>
              <a:spcAft>
                <a:spcPts val="0"/>
              </a:spcAft>
              <a:buNone/>
              <a:defRPr sz="1200">
                <a:solidFill>
                  <a:schemeClr val="accent4"/>
                </a:solidFill>
                <a:latin typeface="Jost"/>
                <a:ea typeface="Jost"/>
                <a:cs typeface="Jost"/>
                <a:sym typeface="Jost"/>
              </a:defRPr>
            </a:lvl1pPr>
            <a:lvl2pPr lvl="1">
              <a:spcBef>
                <a:spcPts val="0"/>
              </a:spcBef>
              <a:spcAft>
                <a:spcPts val="0"/>
              </a:spcAft>
              <a:buNone/>
              <a:defRPr sz="1200">
                <a:solidFill>
                  <a:schemeClr val="accent4"/>
                </a:solidFill>
                <a:latin typeface="Jost"/>
                <a:ea typeface="Jost"/>
                <a:cs typeface="Jost"/>
                <a:sym typeface="Jost"/>
              </a:defRPr>
            </a:lvl2pPr>
            <a:lvl3pPr lvl="2">
              <a:spcBef>
                <a:spcPts val="0"/>
              </a:spcBef>
              <a:spcAft>
                <a:spcPts val="0"/>
              </a:spcAft>
              <a:buNone/>
              <a:defRPr sz="1200">
                <a:solidFill>
                  <a:schemeClr val="accent4"/>
                </a:solidFill>
                <a:latin typeface="Jost"/>
                <a:ea typeface="Jost"/>
                <a:cs typeface="Jost"/>
                <a:sym typeface="Jost"/>
              </a:defRPr>
            </a:lvl3pPr>
            <a:lvl4pPr lvl="3">
              <a:spcBef>
                <a:spcPts val="0"/>
              </a:spcBef>
              <a:spcAft>
                <a:spcPts val="0"/>
              </a:spcAft>
              <a:buNone/>
              <a:defRPr sz="1200">
                <a:solidFill>
                  <a:schemeClr val="accent4"/>
                </a:solidFill>
                <a:latin typeface="Jost"/>
                <a:ea typeface="Jost"/>
                <a:cs typeface="Jost"/>
                <a:sym typeface="Jost"/>
              </a:defRPr>
            </a:lvl4pPr>
            <a:lvl5pPr lvl="4">
              <a:spcBef>
                <a:spcPts val="0"/>
              </a:spcBef>
              <a:spcAft>
                <a:spcPts val="0"/>
              </a:spcAft>
              <a:buNone/>
              <a:defRPr sz="1200">
                <a:solidFill>
                  <a:schemeClr val="accent4"/>
                </a:solidFill>
                <a:latin typeface="Jost"/>
                <a:ea typeface="Jost"/>
                <a:cs typeface="Jost"/>
                <a:sym typeface="Jost"/>
              </a:defRPr>
            </a:lvl5pPr>
            <a:lvl6pPr lvl="5">
              <a:spcBef>
                <a:spcPts val="0"/>
              </a:spcBef>
              <a:spcAft>
                <a:spcPts val="0"/>
              </a:spcAft>
              <a:buNone/>
              <a:defRPr sz="1200">
                <a:solidFill>
                  <a:schemeClr val="accent4"/>
                </a:solidFill>
                <a:latin typeface="Jost"/>
                <a:ea typeface="Jost"/>
                <a:cs typeface="Jost"/>
                <a:sym typeface="Jost"/>
              </a:defRPr>
            </a:lvl6pPr>
            <a:lvl7pPr lvl="6">
              <a:spcBef>
                <a:spcPts val="0"/>
              </a:spcBef>
              <a:spcAft>
                <a:spcPts val="0"/>
              </a:spcAft>
              <a:buNone/>
              <a:defRPr sz="1200">
                <a:solidFill>
                  <a:schemeClr val="accent4"/>
                </a:solidFill>
                <a:latin typeface="Jost"/>
                <a:ea typeface="Jost"/>
                <a:cs typeface="Jost"/>
                <a:sym typeface="Jost"/>
              </a:defRPr>
            </a:lvl7pPr>
            <a:lvl8pPr lvl="7">
              <a:spcBef>
                <a:spcPts val="0"/>
              </a:spcBef>
              <a:spcAft>
                <a:spcPts val="0"/>
              </a:spcAft>
              <a:buNone/>
              <a:defRPr sz="1200">
                <a:solidFill>
                  <a:schemeClr val="accent4"/>
                </a:solidFill>
                <a:latin typeface="Jost"/>
                <a:ea typeface="Jost"/>
                <a:cs typeface="Jost"/>
                <a:sym typeface="Jost"/>
              </a:defRPr>
            </a:lvl8pPr>
            <a:lvl9pPr lvl="8">
              <a:spcBef>
                <a:spcPts val="0"/>
              </a:spcBef>
              <a:spcAft>
                <a:spcPts val="0"/>
              </a:spcAft>
              <a:buNone/>
              <a:defRPr sz="1200">
                <a:solidFill>
                  <a:schemeClr val="accent4"/>
                </a:solidFill>
                <a:latin typeface="Jost"/>
                <a:ea typeface="Jost"/>
                <a:cs typeface="Jost"/>
                <a:sym typeface="Jost"/>
              </a:defRPr>
            </a:lvl9pPr>
          </a:lstStyle>
          <a:p/>
        </p:txBody>
      </p:sp>
      <p:sp>
        <p:nvSpPr>
          <p:cNvPr id="639" name="Google Shape;639;p57"/>
          <p:cNvSpPr txBox="1"/>
          <p:nvPr>
            <p:ph idx="15" type="body"/>
          </p:nvPr>
        </p:nvSpPr>
        <p:spPr>
          <a:xfrm>
            <a:off x="230650" y="3875100"/>
            <a:ext cx="2378700" cy="913500"/>
          </a:xfrm>
          <a:prstGeom prst="rect">
            <a:avLst/>
          </a:prstGeom>
        </p:spPr>
        <p:txBody>
          <a:bodyPr anchorCtr="0" anchor="t" bIns="0" lIns="0" spcFirstLastPara="1" rIns="0" wrap="square" tIns="0">
            <a:spAutoFit/>
          </a:bodyPr>
          <a:lstStyle>
            <a:lvl1pPr indent="-304800" lvl="0" marL="457200">
              <a:spcBef>
                <a:spcPts val="0"/>
              </a:spcBef>
              <a:spcAft>
                <a:spcPts val="0"/>
              </a:spcAft>
              <a:buClr>
                <a:schemeClr val="dk1"/>
              </a:buClr>
              <a:buSzPts val="1200"/>
              <a:buFont typeface="Figtree"/>
              <a:buChar char="●"/>
              <a:defRPr>
                <a:latin typeface="Figtree"/>
                <a:ea typeface="Figtree"/>
                <a:cs typeface="Figtree"/>
                <a:sym typeface="Figtree"/>
              </a:defRPr>
            </a:lvl1pPr>
            <a:lvl2pPr indent="-304800" lvl="1" marL="914400">
              <a:spcBef>
                <a:spcPts val="0"/>
              </a:spcBef>
              <a:spcAft>
                <a:spcPts val="0"/>
              </a:spcAft>
              <a:buClr>
                <a:schemeClr val="dk1"/>
              </a:buClr>
              <a:buSzPts val="1200"/>
              <a:buFont typeface="Figtree"/>
              <a:buChar char="○"/>
              <a:defRPr>
                <a:latin typeface="Figtree"/>
                <a:ea typeface="Figtree"/>
                <a:cs typeface="Figtree"/>
                <a:sym typeface="Figtree"/>
              </a:defRPr>
            </a:lvl2pPr>
            <a:lvl3pPr indent="-304800" lvl="2" marL="1371600">
              <a:spcBef>
                <a:spcPts val="0"/>
              </a:spcBef>
              <a:spcAft>
                <a:spcPts val="0"/>
              </a:spcAft>
              <a:buClr>
                <a:schemeClr val="dk1"/>
              </a:buClr>
              <a:buSzPts val="1200"/>
              <a:buFont typeface="Figtree"/>
              <a:buChar char="■"/>
              <a:defRPr>
                <a:latin typeface="Figtree"/>
                <a:ea typeface="Figtree"/>
                <a:cs typeface="Figtree"/>
                <a:sym typeface="Figtree"/>
              </a:defRPr>
            </a:lvl3pPr>
            <a:lvl4pPr indent="-304800" lvl="3" marL="1828800">
              <a:spcBef>
                <a:spcPts val="0"/>
              </a:spcBef>
              <a:spcAft>
                <a:spcPts val="0"/>
              </a:spcAft>
              <a:buClr>
                <a:schemeClr val="dk1"/>
              </a:buClr>
              <a:buSzPts val="1200"/>
              <a:buFont typeface="Figtree"/>
              <a:buChar char="●"/>
              <a:defRPr>
                <a:latin typeface="Figtree"/>
                <a:ea typeface="Figtree"/>
                <a:cs typeface="Figtree"/>
                <a:sym typeface="Figtree"/>
              </a:defRPr>
            </a:lvl4pPr>
            <a:lvl5pPr indent="-304800" lvl="4" marL="2286000">
              <a:spcBef>
                <a:spcPts val="0"/>
              </a:spcBef>
              <a:spcAft>
                <a:spcPts val="0"/>
              </a:spcAft>
              <a:buClr>
                <a:schemeClr val="dk1"/>
              </a:buClr>
              <a:buSzPts val="1200"/>
              <a:buFont typeface="Figtree"/>
              <a:buChar char="○"/>
              <a:defRPr>
                <a:latin typeface="Figtree"/>
                <a:ea typeface="Figtree"/>
                <a:cs typeface="Figtree"/>
                <a:sym typeface="Figtree"/>
              </a:defRPr>
            </a:lvl5pPr>
            <a:lvl6pPr indent="-304800" lvl="5" marL="2743200">
              <a:spcBef>
                <a:spcPts val="0"/>
              </a:spcBef>
              <a:spcAft>
                <a:spcPts val="0"/>
              </a:spcAft>
              <a:buClr>
                <a:schemeClr val="dk1"/>
              </a:buClr>
              <a:buSzPts val="1200"/>
              <a:buFont typeface="Figtree"/>
              <a:buChar char="■"/>
              <a:defRPr>
                <a:latin typeface="Figtree"/>
                <a:ea typeface="Figtree"/>
                <a:cs typeface="Figtree"/>
                <a:sym typeface="Figtree"/>
              </a:defRPr>
            </a:lvl6pPr>
            <a:lvl7pPr indent="-304800" lvl="6" marL="3200400">
              <a:spcBef>
                <a:spcPts val="0"/>
              </a:spcBef>
              <a:spcAft>
                <a:spcPts val="0"/>
              </a:spcAft>
              <a:buClr>
                <a:schemeClr val="dk1"/>
              </a:buClr>
              <a:buSzPts val="1200"/>
              <a:buFont typeface="Figtree"/>
              <a:buChar char="●"/>
              <a:defRPr>
                <a:latin typeface="Figtree"/>
                <a:ea typeface="Figtree"/>
                <a:cs typeface="Figtree"/>
                <a:sym typeface="Figtree"/>
              </a:defRPr>
            </a:lvl7pPr>
            <a:lvl8pPr indent="-304800" lvl="7" marL="3657600">
              <a:spcBef>
                <a:spcPts val="0"/>
              </a:spcBef>
              <a:spcAft>
                <a:spcPts val="0"/>
              </a:spcAft>
              <a:buClr>
                <a:schemeClr val="dk1"/>
              </a:buClr>
              <a:buSzPts val="1200"/>
              <a:buFont typeface="Figtree"/>
              <a:buChar char="○"/>
              <a:defRPr>
                <a:latin typeface="Figtree"/>
                <a:ea typeface="Figtree"/>
                <a:cs typeface="Figtree"/>
                <a:sym typeface="Figtree"/>
              </a:defRPr>
            </a:lvl8pPr>
            <a:lvl9pPr indent="-304800" lvl="8" marL="4114800">
              <a:spcBef>
                <a:spcPts val="0"/>
              </a:spcBef>
              <a:spcAft>
                <a:spcPts val="0"/>
              </a:spcAft>
              <a:buClr>
                <a:schemeClr val="dk1"/>
              </a:buClr>
              <a:buSzPts val="1200"/>
              <a:buFont typeface="Figtree"/>
              <a:buChar char="■"/>
              <a:defRPr>
                <a:latin typeface="Figtree"/>
                <a:ea typeface="Figtree"/>
                <a:cs typeface="Figtree"/>
                <a:sym typeface="Figtree"/>
              </a:defRPr>
            </a:lvl9pPr>
          </a:lstStyle>
          <a:p/>
        </p:txBody>
      </p:sp>
      <p:sp>
        <p:nvSpPr>
          <p:cNvPr id="640" name="Google Shape;640;p57"/>
          <p:cNvSpPr/>
          <p:nvPr>
            <p:ph idx="16" type="pic"/>
          </p:nvPr>
        </p:nvSpPr>
        <p:spPr>
          <a:xfrm>
            <a:off x="230350" y="457200"/>
            <a:ext cx="853200" cy="1031100"/>
          </a:xfrm>
          <a:prstGeom prst="rect">
            <a:avLst/>
          </a:prstGeom>
          <a:noFill/>
          <a:ln>
            <a:noFill/>
          </a:ln>
        </p:spPr>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cards">
  <p:cSld name="CUSTOM_14">
    <p:spTree>
      <p:nvGrpSpPr>
        <p:cNvPr id="641" name="Shape 641"/>
        <p:cNvGrpSpPr/>
        <p:nvPr/>
      </p:nvGrpSpPr>
      <p:grpSpPr>
        <a:xfrm>
          <a:off x="0" y="0"/>
          <a:ext cx="0" cy="0"/>
          <a:chOff x="0" y="0"/>
          <a:chExt cx="0" cy="0"/>
        </a:xfrm>
      </p:grpSpPr>
      <p:sp>
        <p:nvSpPr>
          <p:cNvPr id="642" name="Google Shape;642;p58"/>
          <p:cNvSpPr/>
          <p:nvPr/>
        </p:nvSpPr>
        <p:spPr>
          <a:xfrm rot="-2700000">
            <a:off x="1338758" y="-3230594"/>
            <a:ext cx="6464087" cy="6464087"/>
          </a:xfrm>
          <a:prstGeom prst="rtTriangle">
            <a:avLst/>
          </a:prstGeom>
          <a:gradFill>
            <a:gsLst>
              <a:gs pos="0">
                <a:schemeClr val="lt2"/>
              </a:gs>
              <a:gs pos="72000">
                <a:schemeClr val="lt1"/>
              </a:gs>
              <a:gs pos="100000">
                <a:schemeClr val="lt1"/>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Jost"/>
              <a:ea typeface="Jost"/>
              <a:cs typeface="Jost"/>
              <a:sym typeface="Jost"/>
            </a:endParaRPr>
          </a:p>
        </p:txBody>
      </p:sp>
      <p:sp>
        <p:nvSpPr>
          <p:cNvPr id="643" name="Google Shape;643;p58"/>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700"/>
              <a:buFont typeface="Figtree"/>
              <a:buNone/>
              <a:defRPr sz="700"/>
            </a:lvl2pPr>
            <a:lvl3pPr lvl="2">
              <a:spcBef>
                <a:spcPts val="0"/>
              </a:spcBef>
              <a:spcAft>
                <a:spcPts val="0"/>
              </a:spcAft>
              <a:buSzPts val="700"/>
              <a:buFont typeface="Figtree"/>
              <a:buNone/>
              <a:defRPr sz="700"/>
            </a:lvl3pPr>
            <a:lvl4pPr lvl="3">
              <a:spcBef>
                <a:spcPts val="0"/>
              </a:spcBef>
              <a:spcAft>
                <a:spcPts val="0"/>
              </a:spcAft>
              <a:buSzPts val="700"/>
              <a:buFont typeface="Figtree"/>
              <a:buNone/>
              <a:defRPr sz="700"/>
            </a:lvl4pPr>
            <a:lvl5pPr lvl="4">
              <a:spcBef>
                <a:spcPts val="0"/>
              </a:spcBef>
              <a:spcAft>
                <a:spcPts val="0"/>
              </a:spcAft>
              <a:buSzPts val="700"/>
              <a:buFont typeface="Figtree"/>
              <a:buNone/>
              <a:defRPr sz="700"/>
            </a:lvl5pPr>
            <a:lvl6pPr lvl="5">
              <a:spcBef>
                <a:spcPts val="0"/>
              </a:spcBef>
              <a:spcAft>
                <a:spcPts val="0"/>
              </a:spcAft>
              <a:buSzPts val="700"/>
              <a:buFont typeface="Figtree"/>
              <a:buNone/>
              <a:defRPr sz="700"/>
            </a:lvl6pPr>
            <a:lvl7pPr lvl="6">
              <a:spcBef>
                <a:spcPts val="0"/>
              </a:spcBef>
              <a:spcAft>
                <a:spcPts val="0"/>
              </a:spcAft>
              <a:buSzPts val="700"/>
              <a:buFont typeface="Figtree"/>
              <a:buNone/>
              <a:defRPr sz="700"/>
            </a:lvl7pPr>
            <a:lvl8pPr lvl="7">
              <a:spcBef>
                <a:spcPts val="0"/>
              </a:spcBef>
              <a:spcAft>
                <a:spcPts val="0"/>
              </a:spcAft>
              <a:buSzPts val="700"/>
              <a:buFont typeface="Figtree"/>
              <a:buNone/>
              <a:defRPr sz="700"/>
            </a:lvl8pPr>
            <a:lvl9pPr lvl="8">
              <a:spcBef>
                <a:spcPts val="0"/>
              </a:spcBef>
              <a:spcAft>
                <a:spcPts val="0"/>
              </a:spcAft>
              <a:buSzPts val="700"/>
              <a:buFont typeface="Figtree"/>
              <a:buNone/>
              <a:defRPr sz="700"/>
            </a:lvl9pPr>
          </a:lstStyle>
          <a:p/>
        </p:txBody>
      </p:sp>
      <p:sp>
        <p:nvSpPr>
          <p:cNvPr id="644" name="Google Shape;644;p58"/>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700"/>
              <a:buFont typeface="Figtree"/>
              <a:buNone/>
              <a:defRPr sz="700"/>
            </a:lvl2pPr>
            <a:lvl3pPr lvl="2">
              <a:spcBef>
                <a:spcPts val="0"/>
              </a:spcBef>
              <a:spcAft>
                <a:spcPts val="0"/>
              </a:spcAft>
              <a:buSzPts val="700"/>
              <a:buFont typeface="Figtree"/>
              <a:buNone/>
              <a:defRPr sz="700"/>
            </a:lvl3pPr>
            <a:lvl4pPr lvl="3">
              <a:spcBef>
                <a:spcPts val="0"/>
              </a:spcBef>
              <a:spcAft>
                <a:spcPts val="0"/>
              </a:spcAft>
              <a:buSzPts val="700"/>
              <a:buFont typeface="Figtree"/>
              <a:buNone/>
              <a:defRPr sz="700"/>
            </a:lvl4pPr>
            <a:lvl5pPr lvl="4">
              <a:spcBef>
                <a:spcPts val="0"/>
              </a:spcBef>
              <a:spcAft>
                <a:spcPts val="0"/>
              </a:spcAft>
              <a:buSzPts val="700"/>
              <a:buFont typeface="Figtree"/>
              <a:buNone/>
              <a:defRPr sz="700"/>
            </a:lvl5pPr>
            <a:lvl6pPr lvl="5">
              <a:spcBef>
                <a:spcPts val="0"/>
              </a:spcBef>
              <a:spcAft>
                <a:spcPts val="0"/>
              </a:spcAft>
              <a:buSzPts val="700"/>
              <a:buFont typeface="Figtree"/>
              <a:buNone/>
              <a:defRPr sz="700"/>
            </a:lvl6pPr>
            <a:lvl7pPr lvl="6">
              <a:spcBef>
                <a:spcPts val="0"/>
              </a:spcBef>
              <a:spcAft>
                <a:spcPts val="0"/>
              </a:spcAft>
              <a:buSzPts val="700"/>
              <a:buFont typeface="Figtree"/>
              <a:buNone/>
              <a:defRPr sz="700"/>
            </a:lvl7pPr>
            <a:lvl8pPr lvl="7">
              <a:spcBef>
                <a:spcPts val="0"/>
              </a:spcBef>
              <a:spcAft>
                <a:spcPts val="0"/>
              </a:spcAft>
              <a:buSzPts val="700"/>
              <a:buFont typeface="Figtree"/>
              <a:buNone/>
              <a:defRPr sz="700"/>
            </a:lvl8pPr>
            <a:lvl9pPr lvl="8">
              <a:spcBef>
                <a:spcPts val="0"/>
              </a:spcBef>
              <a:spcAft>
                <a:spcPts val="0"/>
              </a:spcAft>
              <a:buSzPts val="700"/>
              <a:buFont typeface="Figtree"/>
              <a:buNone/>
              <a:defRPr sz="700"/>
            </a:lvl9pPr>
          </a:lstStyle>
          <a:p/>
        </p:txBody>
      </p:sp>
      <p:sp>
        <p:nvSpPr>
          <p:cNvPr id="645" name="Google Shape;645;p58"/>
          <p:cNvSpPr txBox="1"/>
          <p:nvPr>
            <p:ph idx="3" type="title"/>
          </p:nvPr>
        </p:nvSpPr>
        <p:spPr>
          <a:xfrm>
            <a:off x="228600" y="457200"/>
            <a:ext cx="4160400" cy="4647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
        <p:nvSpPr>
          <p:cNvPr id="646" name="Google Shape;646;p58"/>
          <p:cNvSpPr txBox="1"/>
          <p:nvPr>
            <p:ph idx="1" type="body"/>
          </p:nvPr>
        </p:nvSpPr>
        <p:spPr>
          <a:xfrm>
            <a:off x="429350" y="1801500"/>
            <a:ext cx="1683300" cy="7140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47" name="Google Shape;647;p58"/>
          <p:cNvSpPr txBox="1"/>
          <p:nvPr>
            <p:ph idx="4" type="subTitle"/>
          </p:nvPr>
        </p:nvSpPr>
        <p:spPr>
          <a:xfrm>
            <a:off x="429350" y="1286000"/>
            <a:ext cx="1683300" cy="431700"/>
          </a:xfrm>
          <a:prstGeom prst="rect">
            <a:avLst/>
          </a:prstGeom>
        </p:spPr>
        <p:txBody>
          <a:bodyPr anchorCtr="0" anchor="t" bIns="0" lIns="0" spcFirstLastPara="1" rIns="0" wrap="square" tIns="0">
            <a:noAutofit/>
          </a:bodyPr>
          <a:lstStyle>
            <a:lvl1pPr lvl="0">
              <a:lnSpc>
                <a:spcPct val="95000"/>
              </a:lnSpc>
              <a:spcBef>
                <a:spcPts val="0"/>
              </a:spcBef>
              <a:spcAft>
                <a:spcPts val="0"/>
              </a:spcAft>
              <a:buNone/>
              <a:defRPr sz="1200"/>
            </a:lvl1pPr>
            <a:lvl2pPr lvl="1">
              <a:lnSpc>
                <a:spcPct val="95000"/>
              </a:lnSpc>
              <a:spcBef>
                <a:spcPts val="0"/>
              </a:spcBef>
              <a:spcAft>
                <a:spcPts val="0"/>
              </a:spcAft>
              <a:buNone/>
              <a:defRPr sz="1200"/>
            </a:lvl2pPr>
            <a:lvl3pPr lvl="2">
              <a:lnSpc>
                <a:spcPct val="95000"/>
              </a:lnSpc>
              <a:spcBef>
                <a:spcPts val="0"/>
              </a:spcBef>
              <a:spcAft>
                <a:spcPts val="0"/>
              </a:spcAft>
              <a:buNone/>
              <a:defRPr sz="1200"/>
            </a:lvl3pPr>
            <a:lvl4pPr lvl="3">
              <a:lnSpc>
                <a:spcPct val="95000"/>
              </a:lnSpc>
              <a:spcBef>
                <a:spcPts val="0"/>
              </a:spcBef>
              <a:spcAft>
                <a:spcPts val="0"/>
              </a:spcAft>
              <a:buNone/>
              <a:defRPr sz="1200"/>
            </a:lvl4pPr>
            <a:lvl5pPr lvl="4">
              <a:lnSpc>
                <a:spcPct val="95000"/>
              </a:lnSpc>
              <a:spcBef>
                <a:spcPts val="0"/>
              </a:spcBef>
              <a:spcAft>
                <a:spcPts val="0"/>
              </a:spcAft>
              <a:buNone/>
              <a:defRPr sz="1200"/>
            </a:lvl5pPr>
            <a:lvl6pPr lvl="5">
              <a:lnSpc>
                <a:spcPct val="95000"/>
              </a:lnSpc>
              <a:spcBef>
                <a:spcPts val="0"/>
              </a:spcBef>
              <a:spcAft>
                <a:spcPts val="0"/>
              </a:spcAft>
              <a:buNone/>
              <a:defRPr sz="1200"/>
            </a:lvl6pPr>
            <a:lvl7pPr lvl="6">
              <a:lnSpc>
                <a:spcPct val="95000"/>
              </a:lnSpc>
              <a:spcBef>
                <a:spcPts val="0"/>
              </a:spcBef>
              <a:spcAft>
                <a:spcPts val="0"/>
              </a:spcAft>
              <a:buNone/>
              <a:defRPr sz="1200"/>
            </a:lvl7pPr>
            <a:lvl8pPr lvl="7">
              <a:lnSpc>
                <a:spcPct val="95000"/>
              </a:lnSpc>
              <a:spcBef>
                <a:spcPts val="0"/>
              </a:spcBef>
              <a:spcAft>
                <a:spcPts val="0"/>
              </a:spcAft>
              <a:buNone/>
              <a:defRPr sz="1200"/>
            </a:lvl8pPr>
            <a:lvl9pPr lvl="8">
              <a:lnSpc>
                <a:spcPct val="95000"/>
              </a:lnSpc>
              <a:spcBef>
                <a:spcPts val="0"/>
              </a:spcBef>
              <a:spcAft>
                <a:spcPts val="0"/>
              </a:spcAft>
              <a:buNone/>
              <a:defRPr sz="1200"/>
            </a:lvl9pPr>
          </a:lstStyle>
          <a:p/>
        </p:txBody>
      </p:sp>
      <p:sp>
        <p:nvSpPr>
          <p:cNvPr id="648" name="Google Shape;648;p58"/>
          <p:cNvSpPr txBox="1"/>
          <p:nvPr>
            <p:ph idx="5" type="body"/>
          </p:nvPr>
        </p:nvSpPr>
        <p:spPr>
          <a:xfrm>
            <a:off x="4833813" y="1801500"/>
            <a:ext cx="1683300" cy="7140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49" name="Google Shape;649;p58"/>
          <p:cNvSpPr txBox="1"/>
          <p:nvPr>
            <p:ph idx="6" type="subTitle"/>
          </p:nvPr>
        </p:nvSpPr>
        <p:spPr>
          <a:xfrm>
            <a:off x="4833813" y="1286000"/>
            <a:ext cx="1683300" cy="431700"/>
          </a:xfrm>
          <a:prstGeom prst="rect">
            <a:avLst/>
          </a:prstGeom>
        </p:spPr>
        <p:txBody>
          <a:bodyPr anchorCtr="0" anchor="t" bIns="0" lIns="0" spcFirstLastPara="1" rIns="0" wrap="square" tIns="0">
            <a:noAutofit/>
          </a:bodyPr>
          <a:lstStyle>
            <a:lvl1pPr lvl="0">
              <a:lnSpc>
                <a:spcPct val="95000"/>
              </a:lnSpc>
              <a:spcBef>
                <a:spcPts val="0"/>
              </a:spcBef>
              <a:spcAft>
                <a:spcPts val="0"/>
              </a:spcAft>
              <a:buNone/>
              <a:defRPr sz="1200"/>
            </a:lvl1pPr>
            <a:lvl2pPr lvl="1">
              <a:lnSpc>
                <a:spcPct val="95000"/>
              </a:lnSpc>
              <a:spcBef>
                <a:spcPts val="0"/>
              </a:spcBef>
              <a:spcAft>
                <a:spcPts val="0"/>
              </a:spcAft>
              <a:buNone/>
              <a:defRPr sz="1200"/>
            </a:lvl2pPr>
            <a:lvl3pPr lvl="2">
              <a:lnSpc>
                <a:spcPct val="95000"/>
              </a:lnSpc>
              <a:spcBef>
                <a:spcPts val="0"/>
              </a:spcBef>
              <a:spcAft>
                <a:spcPts val="0"/>
              </a:spcAft>
              <a:buNone/>
              <a:defRPr sz="1200"/>
            </a:lvl3pPr>
            <a:lvl4pPr lvl="3">
              <a:lnSpc>
                <a:spcPct val="95000"/>
              </a:lnSpc>
              <a:spcBef>
                <a:spcPts val="0"/>
              </a:spcBef>
              <a:spcAft>
                <a:spcPts val="0"/>
              </a:spcAft>
              <a:buNone/>
              <a:defRPr sz="1200"/>
            </a:lvl4pPr>
            <a:lvl5pPr lvl="4">
              <a:lnSpc>
                <a:spcPct val="95000"/>
              </a:lnSpc>
              <a:spcBef>
                <a:spcPts val="0"/>
              </a:spcBef>
              <a:spcAft>
                <a:spcPts val="0"/>
              </a:spcAft>
              <a:buNone/>
              <a:defRPr sz="1200"/>
            </a:lvl5pPr>
            <a:lvl6pPr lvl="5">
              <a:lnSpc>
                <a:spcPct val="95000"/>
              </a:lnSpc>
              <a:spcBef>
                <a:spcPts val="0"/>
              </a:spcBef>
              <a:spcAft>
                <a:spcPts val="0"/>
              </a:spcAft>
              <a:buNone/>
              <a:defRPr sz="1200"/>
            </a:lvl6pPr>
            <a:lvl7pPr lvl="6">
              <a:lnSpc>
                <a:spcPct val="95000"/>
              </a:lnSpc>
              <a:spcBef>
                <a:spcPts val="0"/>
              </a:spcBef>
              <a:spcAft>
                <a:spcPts val="0"/>
              </a:spcAft>
              <a:buNone/>
              <a:defRPr sz="1200"/>
            </a:lvl7pPr>
            <a:lvl8pPr lvl="7">
              <a:lnSpc>
                <a:spcPct val="95000"/>
              </a:lnSpc>
              <a:spcBef>
                <a:spcPts val="0"/>
              </a:spcBef>
              <a:spcAft>
                <a:spcPts val="0"/>
              </a:spcAft>
              <a:buNone/>
              <a:defRPr sz="1200"/>
            </a:lvl8pPr>
            <a:lvl9pPr lvl="8">
              <a:lnSpc>
                <a:spcPct val="95000"/>
              </a:lnSpc>
              <a:spcBef>
                <a:spcPts val="0"/>
              </a:spcBef>
              <a:spcAft>
                <a:spcPts val="0"/>
              </a:spcAft>
              <a:buNone/>
              <a:defRPr sz="1200"/>
            </a:lvl9pPr>
          </a:lstStyle>
          <a:p/>
        </p:txBody>
      </p:sp>
      <p:sp>
        <p:nvSpPr>
          <p:cNvPr id="650" name="Google Shape;650;p58"/>
          <p:cNvSpPr txBox="1"/>
          <p:nvPr>
            <p:ph idx="7" type="body"/>
          </p:nvPr>
        </p:nvSpPr>
        <p:spPr>
          <a:xfrm>
            <a:off x="2631588" y="2360650"/>
            <a:ext cx="1683300" cy="7140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51" name="Google Shape;651;p58"/>
          <p:cNvSpPr txBox="1"/>
          <p:nvPr>
            <p:ph idx="8" type="subTitle"/>
          </p:nvPr>
        </p:nvSpPr>
        <p:spPr>
          <a:xfrm>
            <a:off x="2631588" y="1845150"/>
            <a:ext cx="1683300" cy="431700"/>
          </a:xfrm>
          <a:prstGeom prst="rect">
            <a:avLst/>
          </a:prstGeom>
        </p:spPr>
        <p:txBody>
          <a:bodyPr anchorCtr="0" anchor="t" bIns="0" lIns="0" spcFirstLastPara="1" rIns="0" wrap="square" tIns="0">
            <a:noAutofit/>
          </a:bodyPr>
          <a:lstStyle>
            <a:lvl1pPr lvl="0">
              <a:lnSpc>
                <a:spcPct val="95000"/>
              </a:lnSpc>
              <a:spcBef>
                <a:spcPts val="0"/>
              </a:spcBef>
              <a:spcAft>
                <a:spcPts val="0"/>
              </a:spcAft>
              <a:buNone/>
              <a:defRPr sz="1200"/>
            </a:lvl1pPr>
            <a:lvl2pPr lvl="1">
              <a:lnSpc>
                <a:spcPct val="95000"/>
              </a:lnSpc>
              <a:spcBef>
                <a:spcPts val="0"/>
              </a:spcBef>
              <a:spcAft>
                <a:spcPts val="0"/>
              </a:spcAft>
              <a:buNone/>
              <a:defRPr sz="1200"/>
            </a:lvl2pPr>
            <a:lvl3pPr lvl="2">
              <a:lnSpc>
                <a:spcPct val="95000"/>
              </a:lnSpc>
              <a:spcBef>
                <a:spcPts val="0"/>
              </a:spcBef>
              <a:spcAft>
                <a:spcPts val="0"/>
              </a:spcAft>
              <a:buNone/>
              <a:defRPr sz="1200"/>
            </a:lvl3pPr>
            <a:lvl4pPr lvl="3">
              <a:lnSpc>
                <a:spcPct val="95000"/>
              </a:lnSpc>
              <a:spcBef>
                <a:spcPts val="0"/>
              </a:spcBef>
              <a:spcAft>
                <a:spcPts val="0"/>
              </a:spcAft>
              <a:buNone/>
              <a:defRPr sz="1200"/>
            </a:lvl4pPr>
            <a:lvl5pPr lvl="4">
              <a:lnSpc>
                <a:spcPct val="95000"/>
              </a:lnSpc>
              <a:spcBef>
                <a:spcPts val="0"/>
              </a:spcBef>
              <a:spcAft>
                <a:spcPts val="0"/>
              </a:spcAft>
              <a:buNone/>
              <a:defRPr sz="1200"/>
            </a:lvl5pPr>
            <a:lvl6pPr lvl="5">
              <a:lnSpc>
                <a:spcPct val="95000"/>
              </a:lnSpc>
              <a:spcBef>
                <a:spcPts val="0"/>
              </a:spcBef>
              <a:spcAft>
                <a:spcPts val="0"/>
              </a:spcAft>
              <a:buNone/>
              <a:defRPr sz="1200"/>
            </a:lvl6pPr>
            <a:lvl7pPr lvl="6">
              <a:lnSpc>
                <a:spcPct val="95000"/>
              </a:lnSpc>
              <a:spcBef>
                <a:spcPts val="0"/>
              </a:spcBef>
              <a:spcAft>
                <a:spcPts val="0"/>
              </a:spcAft>
              <a:buNone/>
              <a:defRPr sz="1200"/>
            </a:lvl7pPr>
            <a:lvl8pPr lvl="7">
              <a:lnSpc>
                <a:spcPct val="95000"/>
              </a:lnSpc>
              <a:spcBef>
                <a:spcPts val="0"/>
              </a:spcBef>
              <a:spcAft>
                <a:spcPts val="0"/>
              </a:spcAft>
              <a:buNone/>
              <a:defRPr sz="1200"/>
            </a:lvl8pPr>
            <a:lvl9pPr lvl="8">
              <a:lnSpc>
                <a:spcPct val="95000"/>
              </a:lnSpc>
              <a:spcBef>
                <a:spcPts val="0"/>
              </a:spcBef>
              <a:spcAft>
                <a:spcPts val="0"/>
              </a:spcAft>
              <a:buNone/>
              <a:defRPr sz="1200"/>
            </a:lvl9pPr>
          </a:lstStyle>
          <a:p/>
        </p:txBody>
      </p:sp>
      <p:sp>
        <p:nvSpPr>
          <p:cNvPr id="652" name="Google Shape;652;p58"/>
          <p:cNvSpPr txBox="1"/>
          <p:nvPr>
            <p:ph idx="9" type="body"/>
          </p:nvPr>
        </p:nvSpPr>
        <p:spPr>
          <a:xfrm>
            <a:off x="7036075" y="2360650"/>
            <a:ext cx="1683300" cy="7140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53" name="Google Shape;653;p58"/>
          <p:cNvSpPr txBox="1"/>
          <p:nvPr>
            <p:ph idx="13" type="subTitle"/>
          </p:nvPr>
        </p:nvSpPr>
        <p:spPr>
          <a:xfrm>
            <a:off x="7036075" y="1845150"/>
            <a:ext cx="1683300" cy="431700"/>
          </a:xfrm>
          <a:prstGeom prst="rect">
            <a:avLst/>
          </a:prstGeom>
        </p:spPr>
        <p:txBody>
          <a:bodyPr anchorCtr="0" anchor="t" bIns="0" lIns="0" spcFirstLastPara="1" rIns="0" wrap="square" tIns="0">
            <a:noAutofit/>
          </a:bodyPr>
          <a:lstStyle>
            <a:lvl1pPr lvl="0">
              <a:lnSpc>
                <a:spcPct val="95000"/>
              </a:lnSpc>
              <a:spcBef>
                <a:spcPts val="0"/>
              </a:spcBef>
              <a:spcAft>
                <a:spcPts val="0"/>
              </a:spcAft>
              <a:buNone/>
              <a:defRPr sz="1200"/>
            </a:lvl1pPr>
            <a:lvl2pPr lvl="1">
              <a:lnSpc>
                <a:spcPct val="95000"/>
              </a:lnSpc>
              <a:spcBef>
                <a:spcPts val="0"/>
              </a:spcBef>
              <a:spcAft>
                <a:spcPts val="0"/>
              </a:spcAft>
              <a:buNone/>
              <a:defRPr sz="1200"/>
            </a:lvl2pPr>
            <a:lvl3pPr lvl="2">
              <a:lnSpc>
                <a:spcPct val="95000"/>
              </a:lnSpc>
              <a:spcBef>
                <a:spcPts val="0"/>
              </a:spcBef>
              <a:spcAft>
                <a:spcPts val="0"/>
              </a:spcAft>
              <a:buNone/>
              <a:defRPr sz="1200"/>
            </a:lvl3pPr>
            <a:lvl4pPr lvl="3">
              <a:lnSpc>
                <a:spcPct val="95000"/>
              </a:lnSpc>
              <a:spcBef>
                <a:spcPts val="0"/>
              </a:spcBef>
              <a:spcAft>
                <a:spcPts val="0"/>
              </a:spcAft>
              <a:buNone/>
              <a:defRPr sz="1200"/>
            </a:lvl4pPr>
            <a:lvl5pPr lvl="4">
              <a:lnSpc>
                <a:spcPct val="95000"/>
              </a:lnSpc>
              <a:spcBef>
                <a:spcPts val="0"/>
              </a:spcBef>
              <a:spcAft>
                <a:spcPts val="0"/>
              </a:spcAft>
              <a:buNone/>
              <a:defRPr sz="1200"/>
            </a:lvl5pPr>
            <a:lvl6pPr lvl="5">
              <a:lnSpc>
                <a:spcPct val="95000"/>
              </a:lnSpc>
              <a:spcBef>
                <a:spcPts val="0"/>
              </a:spcBef>
              <a:spcAft>
                <a:spcPts val="0"/>
              </a:spcAft>
              <a:buNone/>
              <a:defRPr sz="1200"/>
            </a:lvl6pPr>
            <a:lvl7pPr lvl="6">
              <a:lnSpc>
                <a:spcPct val="95000"/>
              </a:lnSpc>
              <a:spcBef>
                <a:spcPts val="0"/>
              </a:spcBef>
              <a:spcAft>
                <a:spcPts val="0"/>
              </a:spcAft>
              <a:buNone/>
              <a:defRPr sz="1200"/>
            </a:lvl7pPr>
            <a:lvl8pPr lvl="7">
              <a:lnSpc>
                <a:spcPct val="95000"/>
              </a:lnSpc>
              <a:spcBef>
                <a:spcPts val="0"/>
              </a:spcBef>
              <a:spcAft>
                <a:spcPts val="0"/>
              </a:spcAft>
              <a:buNone/>
              <a:defRPr sz="1200"/>
            </a:lvl8pPr>
            <a:lvl9pPr lvl="8">
              <a:lnSpc>
                <a:spcPct val="95000"/>
              </a:lnSpc>
              <a:spcBef>
                <a:spcPts val="0"/>
              </a:spcBef>
              <a:spcAft>
                <a:spcPts val="0"/>
              </a:spcAft>
              <a:buNone/>
              <a:defRPr sz="1200"/>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phic">
  <p:cSld name="CUSTOM_8_1_1_1_1_1_1_1_1_1_1_1_1_1_1_1_1_1_1_1_1_1_1_1_1_1_1_1_1_1">
    <p:spTree>
      <p:nvGrpSpPr>
        <p:cNvPr id="654" name="Shape 654"/>
        <p:cNvGrpSpPr/>
        <p:nvPr/>
      </p:nvGrpSpPr>
      <p:grpSpPr>
        <a:xfrm>
          <a:off x="0" y="0"/>
          <a:ext cx="0" cy="0"/>
          <a:chOff x="0" y="0"/>
          <a:chExt cx="0" cy="0"/>
        </a:xfrm>
      </p:grpSpPr>
      <p:sp>
        <p:nvSpPr>
          <p:cNvPr id="655" name="Google Shape;655;p59"/>
          <p:cNvSpPr/>
          <p:nvPr/>
        </p:nvSpPr>
        <p:spPr>
          <a:xfrm>
            <a:off x="0" y="0"/>
            <a:ext cx="3177300" cy="3177300"/>
          </a:xfrm>
          <a:prstGeom prst="rect">
            <a:avLst/>
          </a:prstGeom>
          <a:gradFill>
            <a:gsLst>
              <a:gs pos="0">
                <a:schemeClr val="lt2"/>
              </a:gs>
              <a:gs pos="72000">
                <a:schemeClr val="lt1"/>
              </a:gs>
              <a:gs pos="100000">
                <a:schemeClr val="lt1"/>
              </a:gs>
            </a:gsLst>
            <a:path path="circle">
              <a:fillToRect b="100%" l="0%" r="100%" t="0%"/>
            </a:path>
            <a:tileRect b="0%" l="-100%" r="0%" t="-10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656" name="Google Shape;656;p59"/>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657" name="Google Shape;657;p59"/>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658" name="Google Shape;658;p59"/>
          <p:cNvSpPr txBox="1"/>
          <p:nvPr>
            <p:ph idx="1" type="body"/>
          </p:nvPr>
        </p:nvSpPr>
        <p:spPr>
          <a:xfrm>
            <a:off x="337797" y="1044075"/>
            <a:ext cx="2839500" cy="7140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59" name="Google Shape;659;p59"/>
          <p:cNvSpPr txBox="1"/>
          <p:nvPr>
            <p:ph idx="3" type="body"/>
          </p:nvPr>
        </p:nvSpPr>
        <p:spPr>
          <a:xfrm>
            <a:off x="5967566" y="1044075"/>
            <a:ext cx="2855700" cy="7140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60" name="Google Shape;660;p59"/>
          <p:cNvSpPr txBox="1"/>
          <p:nvPr>
            <p:ph idx="4" type="body"/>
          </p:nvPr>
        </p:nvSpPr>
        <p:spPr>
          <a:xfrm>
            <a:off x="321474" y="3385428"/>
            <a:ext cx="2839500" cy="7140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61" name="Google Shape;661;p59"/>
          <p:cNvSpPr txBox="1"/>
          <p:nvPr>
            <p:ph idx="5" type="body"/>
          </p:nvPr>
        </p:nvSpPr>
        <p:spPr>
          <a:xfrm>
            <a:off x="5951149" y="3385428"/>
            <a:ext cx="2855700" cy="7140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62" name="Google Shape;662;p59"/>
          <p:cNvSpPr txBox="1"/>
          <p:nvPr>
            <p:ph idx="6" type="subTitle"/>
          </p:nvPr>
        </p:nvSpPr>
        <p:spPr>
          <a:xfrm>
            <a:off x="3505113" y="2005475"/>
            <a:ext cx="1000200" cy="172200"/>
          </a:xfrm>
          <a:prstGeom prst="rect">
            <a:avLst/>
          </a:prstGeom>
        </p:spPr>
        <p:txBody>
          <a:bodyPr anchorCtr="0" anchor="ctr" bIns="0" lIns="0" spcFirstLastPara="1" rIns="0" wrap="square" tIns="0">
            <a:noAutofit/>
          </a:bodyPr>
          <a:lstStyle>
            <a:lvl1pPr lvl="0" algn="ctr">
              <a:spcBef>
                <a:spcPts val="0"/>
              </a:spcBef>
              <a:spcAft>
                <a:spcPts val="0"/>
              </a:spcAft>
              <a:buNone/>
              <a:defRPr sz="1000"/>
            </a:lvl1pPr>
            <a:lvl2pPr lvl="1" algn="ctr">
              <a:spcBef>
                <a:spcPts val="0"/>
              </a:spcBef>
              <a:spcAft>
                <a:spcPts val="0"/>
              </a:spcAft>
              <a:buNone/>
              <a:defRPr sz="1000"/>
            </a:lvl2pPr>
            <a:lvl3pPr lvl="2" algn="ctr">
              <a:spcBef>
                <a:spcPts val="0"/>
              </a:spcBef>
              <a:spcAft>
                <a:spcPts val="0"/>
              </a:spcAft>
              <a:buNone/>
              <a:defRPr sz="1000"/>
            </a:lvl3pPr>
            <a:lvl4pPr lvl="3" algn="ctr">
              <a:spcBef>
                <a:spcPts val="0"/>
              </a:spcBef>
              <a:spcAft>
                <a:spcPts val="0"/>
              </a:spcAft>
              <a:buNone/>
              <a:defRPr sz="1000"/>
            </a:lvl4pPr>
            <a:lvl5pPr lvl="4" algn="ctr">
              <a:spcBef>
                <a:spcPts val="0"/>
              </a:spcBef>
              <a:spcAft>
                <a:spcPts val="0"/>
              </a:spcAft>
              <a:buNone/>
              <a:defRPr sz="1000"/>
            </a:lvl5pPr>
            <a:lvl6pPr lvl="5" algn="ctr">
              <a:spcBef>
                <a:spcPts val="0"/>
              </a:spcBef>
              <a:spcAft>
                <a:spcPts val="0"/>
              </a:spcAft>
              <a:buNone/>
              <a:defRPr sz="1000"/>
            </a:lvl6pPr>
            <a:lvl7pPr lvl="6" algn="ctr">
              <a:spcBef>
                <a:spcPts val="0"/>
              </a:spcBef>
              <a:spcAft>
                <a:spcPts val="0"/>
              </a:spcAft>
              <a:buNone/>
              <a:defRPr sz="1000"/>
            </a:lvl7pPr>
            <a:lvl8pPr lvl="7" algn="ctr">
              <a:spcBef>
                <a:spcPts val="0"/>
              </a:spcBef>
              <a:spcAft>
                <a:spcPts val="0"/>
              </a:spcAft>
              <a:buNone/>
              <a:defRPr sz="1000"/>
            </a:lvl8pPr>
            <a:lvl9pPr lvl="8" algn="ctr">
              <a:spcBef>
                <a:spcPts val="0"/>
              </a:spcBef>
              <a:spcAft>
                <a:spcPts val="0"/>
              </a:spcAft>
              <a:buNone/>
              <a:defRPr sz="1000"/>
            </a:lvl9pPr>
          </a:lstStyle>
          <a:p/>
        </p:txBody>
      </p:sp>
      <p:sp>
        <p:nvSpPr>
          <p:cNvPr id="663" name="Google Shape;663;p59"/>
          <p:cNvSpPr txBox="1"/>
          <p:nvPr>
            <p:ph idx="7" type="subTitle"/>
          </p:nvPr>
        </p:nvSpPr>
        <p:spPr>
          <a:xfrm>
            <a:off x="4638638" y="2005475"/>
            <a:ext cx="1000200" cy="172200"/>
          </a:xfrm>
          <a:prstGeom prst="rect">
            <a:avLst/>
          </a:prstGeom>
        </p:spPr>
        <p:txBody>
          <a:bodyPr anchorCtr="0" anchor="ctr" bIns="0" lIns="0" spcFirstLastPara="1" rIns="0" wrap="square" tIns="0">
            <a:noAutofit/>
          </a:bodyPr>
          <a:lstStyle>
            <a:lvl1pPr lvl="0" algn="ctr">
              <a:spcBef>
                <a:spcPts val="0"/>
              </a:spcBef>
              <a:spcAft>
                <a:spcPts val="0"/>
              </a:spcAft>
              <a:buNone/>
              <a:defRPr sz="1000"/>
            </a:lvl1pPr>
            <a:lvl2pPr lvl="1" algn="ctr">
              <a:spcBef>
                <a:spcPts val="0"/>
              </a:spcBef>
              <a:spcAft>
                <a:spcPts val="0"/>
              </a:spcAft>
              <a:buNone/>
              <a:defRPr sz="1000"/>
            </a:lvl2pPr>
            <a:lvl3pPr lvl="2" algn="ctr">
              <a:spcBef>
                <a:spcPts val="0"/>
              </a:spcBef>
              <a:spcAft>
                <a:spcPts val="0"/>
              </a:spcAft>
              <a:buNone/>
              <a:defRPr sz="1000"/>
            </a:lvl3pPr>
            <a:lvl4pPr lvl="3" algn="ctr">
              <a:spcBef>
                <a:spcPts val="0"/>
              </a:spcBef>
              <a:spcAft>
                <a:spcPts val="0"/>
              </a:spcAft>
              <a:buNone/>
              <a:defRPr sz="1000"/>
            </a:lvl4pPr>
            <a:lvl5pPr lvl="4" algn="ctr">
              <a:spcBef>
                <a:spcPts val="0"/>
              </a:spcBef>
              <a:spcAft>
                <a:spcPts val="0"/>
              </a:spcAft>
              <a:buNone/>
              <a:defRPr sz="1000"/>
            </a:lvl5pPr>
            <a:lvl6pPr lvl="5" algn="ctr">
              <a:spcBef>
                <a:spcPts val="0"/>
              </a:spcBef>
              <a:spcAft>
                <a:spcPts val="0"/>
              </a:spcAft>
              <a:buNone/>
              <a:defRPr sz="1000"/>
            </a:lvl6pPr>
            <a:lvl7pPr lvl="6" algn="ctr">
              <a:spcBef>
                <a:spcPts val="0"/>
              </a:spcBef>
              <a:spcAft>
                <a:spcPts val="0"/>
              </a:spcAft>
              <a:buNone/>
              <a:defRPr sz="1000"/>
            </a:lvl7pPr>
            <a:lvl8pPr lvl="7" algn="ctr">
              <a:spcBef>
                <a:spcPts val="0"/>
              </a:spcBef>
              <a:spcAft>
                <a:spcPts val="0"/>
              </a:spcAft>
              <a:buNone/>
              <a:defRPr sz="1000"/>
            </a:lvl8pPr>
            <a:lvl9pPr lvl="8" algn="ctr">
              <a:spcBef>
                <a:spcPts val="0"/>
              </a:spcBef>
              <a:spcAft>
                <a:spcPts val="0"/>
              </a:spcAft>
              <a:buNone/>
              <a:defRPr sz="1000"/>
            </a:lvl9pPr>
          </a:lstStyle>
          <a:p/>
        </p:txBody>
      </p:sp>
      <p:sp>
        <p:nvSpPr>
          <p:cNvPr id="664" name="Google Shape;664;p59"/>
          <p:cNvSpPr txBox="1"/>
          <p:nvPr>
            <p:ph idx="8" type="subTitle"/>
          </p:nvPr>
        </p:nvSpPr>
        <p:spPr>
          <a:xfrm>
            <a:off x="3505525" y="2965825"/>
            <a:ext cx="1000200" cy="172200"/>
          </a:xfrm>
          <a:prstGeom prst="rect">
            <a:avLst/>
          </a:prstGeom>
        </p:spPr>
        <p:txBody>
          <a:bodyPr anchorCtr="0" anchor="ctr" bIns="0" lIns="0" spcFirstLastPara="1" rIns="0" wrap="square" tIns="0">
            <a:noAutofit/>
          </a:bodyPr>
          <a:lstStyle>
            <a:lvl1pPr lvl="0" algn="ctr">
              <a:spcBef>
                <a:spcPts val="0"/>
              </a:spcBef>
              <a:spcAft>
                <a:spcPts val="0"/>
              </a:spcAft>
              <a:buNone/>
              <a:defRPr sz="1000"/>
            </a:lvl1pPr>
            <a:lvl2pPr lvl="1" algn="ctr">
              <a:spcBef>
                <a:spcPts val="0"/>
              </a:spcBef>
              <a:spcAft>
                <a:spcPts val="0"/>
              </a:spcAft>
              <a:buNone/>
              <a:defRPr sz="1000"/>
            </a:lvl2pPr>
            <a:lvl3pPr lvl="2" algn="ctr">
              <a:spcBef>
                <a:spcPts val="0"/>
              </a:spcBef>
              <a:spcAft>
                <a:spcPts val="0"/>
              </a:spcAft>
              <a:buNone/>
              <a:defRPr sz="1000"/>
            </a:lvl3pPr>
            <a:lvl4pPr lvl="3" algn="ctr">
              <a:spcBef>
                <a:spcPts val="0"/>
              </a:spcBef>
              <a:spcAft>
                <a:spcPts val="0"/>
              </a:spcAft>
              <a:buNone/>
              <a:defRPr sz="1000"/>
            </a:lvl4pPr>
            <a:lvl5pPr lvl="4" algn="ctr">
              <a:spcBef>
                <a:spcPts val="0"/>
              </a:spcBef>
              <a:spcAft>
                <a:spcPts val="0"/>
              </a:spcAft>
              <a:buNone/>
              <a:defRPr sz="1000"/>
            </a:lvl5pPr>
            <a:lvl6pPr lvl="5" algn="ctr">
              <a:spcBef>
                <a:spcPts val="0"/>
              </a:spcBef>
              <a:spcAft>
                <a:spcPts val="0"/>
              </a:spcAft>
              <a:buNone/>
              <a:defRPr sz="1000"/>
            </a:lvl6pPr>
            <a:lvl7pPr lvl="6" algn="ctr">
              <a:spcBef>
                <a:spcPts val="0"/>
              </a:spcBef>
              <a:spcAft>
                <a:spcPts val="0"/>
              </a:spcAft>
              <a:buNone/>
              <a:defRPr sz="1000"/>
            </a:lvl7pPr>
            <a:lvl8pPr lvl="7" algn="ctr">
              <a:spcBef>
                <a:spcPts val="0"/>
              </a:spcBef>
              <a:spcAft>
                <a:spcPts val="0"/>
              </a:spcAft>
              <a:buNone/>
              <a:defRPr sz="1000"/>
            </a:lvl8pPr>
            <a:lvl9pPr lvl="8" algn="ctr">
              <a:spcBef>
                <a:spcPts val="0"/>
              </a:spcBef>
              <a:spcAft>
                <a:spcPts val="0"/>
              </a:spcAft>
              <a:buNone/>
              <a:defRPr sz="1000"/>
            </a:lvl9pPr>
          </a:lstStyle>
          <a:p/>
        </p:txBody>
      </p:sp>
      <p:sp>
        <p:nvSpPr>
          <p:cNvPr id="665" name="Google Shape;665;p59"/>
          <p:cNvSpPr txBox="1"/>
          <p:nvPr>
            <p:ph idx="9" type="subTitle"/>
          </p:nvPr>
        </p:nvSpPr>
        <p:spPr>
          <a:xfrm>
            <a:off x="4639050" y="2965825"/>
            <a:ext cx="1000200" cy="172200"/>
          </a:xfrm>
          <a:prstGeom prst="rect">
            <a:avLst/>
          </a:prstGeom>
        </p:spPr>
        <p:txBody>
          <a:bodyPr anchorCtr="0" anchor="ctr" bIns="0" lIns="0" spcFirstLastPara="1" rIns="0" wrap="square" tIns="0">
            <a:noAutofit/>
          </a:bodyPr>
          <a:lstStyle>
            <a:lvl1pPr lvl="0" algn="ctr">
              <a:spcBef>
                <a:spcPts val="0"/>
              </a:spcBef>
              <a:spcAft>
                <a:spcPts val="0"/>
              </a:spcAft>
              <a:buNone/>
              <a:defRPr sz="1000"/>
            </a:lvl1pPr>
            <a:lvl2pPr lvl="1" algn="ctr">
              <a:spcBef>
                <a:spcPts val="0"/>
              </a:spcBef>
              <a:spcAft>
                <a:spcPts val="0"/>
              </a:spcAft>
              <a:buNone/>
              <a:defRPr sz="1000"/>
            </a:lvl2pPr>
            <a:lvl3pPr lvl="2" algn="ctr">
              <a:spcBef>
                <a:spcPts val="0"/>
              </a:spcBef>
              <a:spcAft>
                <a:spcPts val="0"/>
              </a:spcAft>
              <a:buNone/>
              <a:defRPr sz="1000"/>
            </a:lvl3pPr>
            <a:lvl4pPr lvl="3" algn="ctr">
              <a:spcBef>
                <a:spcPts val="0"/>
              </a:spcBef>
              <a:spcAft>
                <a:spcPts val="0"/>
              </a:spcAft>
              <a:buNone/>
              <a:defRPr sz="1000"/>
            </a:lvl4pPr>
            <a:lvl5pPr lvl="4" algn="ctr">
              <a:spcBef>
                <a:spcPts val="0"/>
              </a:spcBef>
              <a:spcAft>
                <a:spcPts val="0"/>
              </a:spcAft>
              <a:buNone/>
              <a:defRPr sz="1000"/>
            </a:lvl5pPr>
            <a:lvl6pPr lvl="5" algn="ctr">
              <a:spcBef>
                <a:spcPts val="0"/>
              </a:spcBef>
              <a:spcAft>
                <a:spcPts val="0"/>
              </a:spcAft>
              <a:buNone/>
              <a:defRPr sz="1000"/>
            </a:lvl6pPr>
            <a:lvl7pPr lvl="6" algn="ctr">
              <a:spcBef>
                <a:spcPts val="0"/>
              </a:spcBef>
              <a:spcAft>
                <a:spcPts val="0"/>
              </a:spcAft>
              <a:buNone/>
              <a:defRPr sz="1000"/>
            </a:lvl7pPr>
            <a:lvl8pPr lvl="7" algn="ctr">
              <a:spcBef>
                <a:spcPts val="0"/>
              </a:spcBef>
              <a:spcAft>
                <a:spcPts val="0"/>
              </a:spcAft>
              <a:buNone/>
              <a:defRPr sz="1000"/>
            </a:lvl8pPr>
            <a:lvl9pPr lvl="8" algn="ctr">
              <a:spcBef>
                <a:spcPts val="0"/>
              </a:spcBef>
              <a:spcAft>
                <a:spcPts val="0"/>
              </a:spcAft>
              <a:buNone/>
              <a:defRPr sz="1000"/>
            </a:lvl9pPr>
          </a:lstStyle>
          <a:p/>
        </p:txBody>
      </p:sp>
      <p:sp>
        <p:nvSpPr>
          <p:cNvPr id="666" name="Google Shape;666;p59"/>
          <p:cNvSpPr txBox="1"/>
          <p:nvPr>
            <p:ph idx="13" type="subTitle"/>
          </p:nvPr>
        </p:nvSpPr>
        <p:spPr>
          <a:xfrm>
            <a:off x="4319044" y="2485650"/>
            <a:ext cx="506700" cy="172200"/>
          </a:xfrm>
          <a:prstGeom prst="rect">
            <a:avLst/>
          </a:prstGeom>
        </p:spPr>
        <p:txBody>
          <a:bodyPr anchorCtr="0" anchor="ctr" bIns="0" lIns="0" spcFirstLastPara="1" rIns="0" wrap="square" tIns="0">
            <a:noAutofit/>
          </a:bodyPr>
          <a:lstStyle>
            <a:lvl1pPr lvl="0" algn="ctr">
              <a:spcBef>
                <a:spcPts val="0"/>
              </a:spcBef>
              <a:spcAft>
                <a:spcPts val="0"/>
              </a:spcAft>
              <a:buNone/>
              <a:defRPr sz="1000"/>
            </a:lvl1pPr>
            <a:lvl2pPr lvl="1" algn="ctr">
              <a:spcBef>
                <a:spcPts val="0"/>
              </a:spcBef>
              <a:spcAft>
                <a:spcPts val="0"/>
              </a:spcAft>
              <a:buNone/>
              <a:defRPr sz="1000"/>
            </a:lvl2pPr>
            <a:lvl3pPr lvl="2" algn="ctr">
              <a:spcBef>
                <a:spcPts val="0"/>
              </a:spcBef>
              <a:spcAft>
                <a:spcPts val="0"/>
              </a:spcAft>
              <a:buNone/>
              <a:defRPr sz="1000"/>
            </a:lvl3pPr>
            <a:lvl4pPr lvl="3" algn="ctr">
              <a:spcBef>
                <a:spcPts val="0"/>
              </a:spcBef>
              <a:spcAft>
                <a:spcPts val="0"/>
              </a:spcAft>
              <a:buNone/>
              <a:defRPr sz="1000"/>
            </a:lvl4pPr>
            <a:lvl5pPr lvl="4" algn="ctr">
              <a:spcBef>
                <a:spcPts val="0"/>
              </a:spcBef>
              <a:spcAft>
                <a:spcPts val="0"/>
              </a:spcAft>
              <a:buNone/>
              <a:defRPr sz="1000"/>
            </a:lvl5pPr>
            <a:lvl6pPr lvl="5" algn="ctr">
              <a:spcBef>
                <a:spcPts val="0"/>
              </a:spcBef>
              <a:spcAft>
                <a:spcPts val="0"/>
              </a:spcAft>
              <a:buNone/>
              <a:defRPr sz="1000"/>
            </a:lvl6pPr>
            <a:lvl7pPr lvl="6" algn="ctr">
              <a:spcBef>
                <a:spcPts val="0"/>
              </a:spcBef>
              <a:spcAft>
                <a:spcPts val="0"/>
              </a:spcAft>
              <a:buNone/>
              <a:defRPr sz="1000"/>
            </a:lvl7pPr>
            <a:lvl8pPr lvl="7" algn="ctr">
              <a:spcBef>
                <a:spcPts val="0"/>
              </a:spcBef>
              <a:spcAft>
                <a:spcPts val="0"/>
              </a:spcAft>
              <a:buNone/>
              <a:defRPr sz="1000"/>
            </a:lvl8pPr>
            <a:lvl9pPr lvl="8" algn="ctr">
              <a:spcBef>
                <a:spcPts val="0"/>
              </a:spcBef>
              <a:spcAft>
                <a:spcPts val="0"/>
              </a:spcAft>
              <a:buNone/>
              <a:defRPr sz="1000"/>
            </a:lvl9pPr>
          </a:lstStyle>
          <a:p/>
        </p:txBody>
      </p:sp>
      <p:sp>
        <p:nvSpPr>
          <p:cNvPr id="667" name="Google Shape;667;p59"/>
          <p:cNvSpPr txBox="1"/>
          <p:nvPr>
            <p:ph idx="14" type="title"/>
          </p:nvPr>
        </p:nvSpPr>
        <p:spPr>
          <a:xfrm>
            <a:off x="228600" y="457200"/>
            <a:ext cx="4160400" cy="4647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oadmap - Alt 1">
  <p:cSld name="CUSTOM_8_1_1_1_1_1_1_1_1_1_1_1_1_1_1_1_1_1_1_1_1_1_1_1_1_1_1_1_1_1_1_1">
    <p:spTree>
      <p:nvGrpSpPr>
        <p:cNvPr id="668" name="Shape 668"/>
        <p:cNvGrpSpPr/>
        <p:nvPr/>
      </p:nvGrpSpPr>
      <p:grpSpPr>
        <a:xfrm>
          <a:off x="0" y="0"/>
          <a:ext cx="0" cy="0"/>
          <a:chOff x="0" y="0"/>
          <a:chExt cx="0" cy="0"/>
        </a:xfrm>
      </p:grpSpPr>
      <p:sp>
        <p:nvSpPr>
          <p:cNvPr id="669" name="Google Shape;669;p60"/>
          <p:cNvSpPr/>
          <p:nvPr/>
        </p:nvSpPr>
        <p:spPr>
          <a:xfrm flipH="1" rot="5400000">
            <a:off x="6563025" y="657900"/>
            <a:ext cx="1358100" cy="3792600"/>
          </a:xfrm>
          <a:prstGeom prst="rect">
            <a:avLst/>
          </a:prstGeom>
          <a:gradFill>
            <a:gsLst>
              <a:gs pos="0">
                <a:schemeClr val="accent4"/>
              </a:gs>
              <a:gs pos="100000">
                <a:schemeClr val="lt2"/>
              </a:gs>
            </a:gsLst>
            <a:lin ang="1350003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Jost"/>
              <a:ea typeface="Jost"/>
              <a:cs typeface="Jost"/>
              <a:sym typeface="Jost"/>
            </a:endParaRPr>
          </a:p>
        </p:txBody>
      </p:sp>
      <p:sp>
        <p:nvSpPr>
          <p:cNvPr id="670" name="Google Shape;670;p60"/>
          <p:cNvSpPr/>
          <p:nvPr/>
        </p:nvSpPr>
        <p:spPr>
          <a:xfrm rot="5400000">
            <a:off x="580600" y="1292250"/>
            <a:ext cx="1358100" cy="2523900"/>
          </a:xfrm>
          <a:prstGeom prst="rect">
            <a:avLst/>
          </a:prstGeom>
          <a:gradFill>
            <a:gsLst>
              <a:gs pos="0">
                <a:schemeClr val="accent6"/>
              </a:gs>
              <a:gs pos="100000">
                <a:schemeClr val="lt2"/>
              </a:gs>
            </a:gsLst>
            <a:lin ang="16200038"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Jost"/>
              <a:ea typeface="Jost"/>
              <a:cs typeface="Jost"/>
              <a:sym typeface="Jost"/>
            </a:endParaRPr>
          </a:p>
        </p:txBody>
      </p:sp>
      <p:pic>
        <p:nvPicPr>
          <p:cNvPr descr="A landscape shot of a marshland at dusk. " id="671" name="Google Shape;671;p60"/>
          <p:cNvPicPr preferRelativeResize="0"/>
          <p:nvPr/>
        </p:nvPicPr>
        <p:blipFill rotWithShape="1">
          <a:blip r:embed="rId2">
            <a:alphaModFix/>
          </a:blip>
          <a:srcRect b="14407" l="0" r="0" t="14414"/>
          <a:stretch/>
        </p:blipFill>
        <p:spPr>
          <a:xfrm>
            <a:off x="2517525" y="1875150"/>
            <a:ext cx="2822973" cy="1350004"/>
          </a:xfrm>
          <a:prstGeom prst="rect">
            <a:avLst/>
          </a:prstGeom>
          <a:noFill/>
          <a:ln>
            <a:noFill/>
          </a:ln>
        </p:spPr>
      </p:pic>
      <p:sp>
        <p:nvSpPr>
          <p:cNvPr id="672" name="Google Shape;672;p60"/>
          <p:cNvSpPr txBox="1"/>
          <p:nvPr>
            <p:ph idx="1" type="body"/>
          </p:nvPr>
        </p:nvSpPr>
        <p:spPr>
          <a:xfrm>
            <a:off x="3272950" y="2558125"/>
            <a:ext cx="1149900" cy="5049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73" name="Google Shape;673;p60"/>
          <p:cNvSpPr txBox="1"/>
          <p:nvPr>
            <p:ph idx="2" type="body"/>
          </p:nvPr>
        </p:nvSpPr>
        <p:spPr>
          <a:xfrm>
            <a:off x="1806550" y="2558125"/>
            <a:ext cx="1149900" cy="5049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74" name="Google Shape;674;p60"/>
          <p:cNvSpPr txBox="1"/>
          <p:nvPr>
            <p:ph idx="3" type="body"/>
          </p:nvPr>
        </p:nvSpPr>
        <p:spPr>
          <a:xfrm>
            <a:off x="335425" y="1201925"/>
            <a:ext cx="1149900" cy="5028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75" name="Google Shape;675;p60"/>
          <p:cNvSpPr txBox="1"/>
          <p:nvPr>
            <p:ph idx="4" type="body"/>
          </p:nvPr>
        </p:nvSpPr>
        <p:spPr>
          <a:xfrm>
            <a:off x="4721725" y="1229725"/>
            <a:ext cx="1149900" cy="5049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76" name="Google Shape;676;p60"/>
          <p:cNvSpPr txBox="1"/>
          <p:nvPr>
            <p:ph idx="5" type="body"/>
          </p:nvPr>
        </p:nvSpPr>
        <p:spPr>
          <a:xfrm>
            <a:off x="6193925" y="2623525"/>
            <a:ext cx="1149900" cy="5049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77" name="Google Shape;677;p60"/>
          <p:cNvSpPr txBox="1"/>
          <p:nvPr>
            <p:ph idx="6" type="subTitle"/>
          </p:nvPr>
        </p:nvSpPr>
        <p:spPr>
          <a:xfrm>
            <a:off x="3273038" y="3269975"/>
            <a:ext cx="1149900" cy="431700"/>
          </a:xfrm>
          <a:prstGeom prst="rect">
            <a:avLst/>
          </a:prstGeom>
        </p:spPr>
        <p:txBody>
          <a:bodyPr anchorCtr="0" anchor="b" bIns="0" lIns="0" spcFirstLastPara="1" rIns="0" wrap="square" tIns="0">
            <a:noAutofit/>
          </a:bodyPr>
          <a:lstStyle>
            <a:lvl1pPr lvl="0">
              <a:lnSpc>
                <a:spcPct val="95000"/>
              </a:lnSpc>
              <a:spcBef>
                <a:spcPts val="0"/>
              </a:spcBef>
              <a:spcAft>
                <a:spcPts val="0"/>
              </a:spcAft>
              <a:buNone/>
              <a:defRPr sz="1200"/>
            </a:lvl1pPr>
            <a:lvl2pPr lvl="1">
              <a:lnSpc>
                <a:spcPct val="95000"/>
              </a:lnSpc>
              <a:spcBef>
                <a:spcPts val="0"/>
              </a:spcBef>
              <a:spcAft>
                <a:spcPts val="0"/>
              </a:spcAft>
              <a:buNone/>
              <a:defRPr sz="1200"/>
            </a:lvl2pPr>
            <a:lvl3pPr lvl="2">
              <a:lnSpc>
                <a:spcPct val="95000"/>
              </a:lnSpc>
              <a:spcBef>
                <a:spcPts val="0"/>
              </a:spcBef>
              <a:spcAft>
                <a:spcPts val="0"/>
              </a:spcAft>
              <a:buNone/>
              <a:defRPr sz="1200"/>
            </a:lvl3pPr>
            <a:lvl4pPr lvl="3">
              <a:lnSpc>
                <a:spcPct val="95000"/>
              </a:lnSpc>
              <a:spcBef>
                <a:spcPts val="0"/>
              </a:spcBef>
              <a:spcAft>
                <a:spcPts val="0"/>
              </a:spcAft>
              <a:buNone/>
              <a:defRPr sz="1200"/>
            </a:lvl4pPr>
            <a:lvl5pPr lvl="4">
              <a:lnSpc>
                <a:spcPct val="95000"/>
              </a:lnSpc>
              <a:spcBef>
                <a:spcPts val="0"/>
              </a:spcBef>
              <a:spcAft>
                <a:spcPts val="0"/>
              </a:spcAft>
              <a:buNone/>
              <a:defRPr sz="1200"/>
            </a:lvl5pPr>
            <a:lvl6pPr lvl="5">
              <a:lnSpc>
                <a:spcPct val="95000"/>
              </a:lnSpc>
              <a:spcBef>
                <a:spcPts val="0"/>
              </a:spcBef>
              <a:spcAft>
                <a:spcPts val="0"/>
              </a:spcAft>
              <a:buNone/>
              <a:defRPr sz="1200"/>
            </a:lvl6pPr>
            <a:lvl7pPr lvl="6">
              <a:lnSpc>
                <a:spcPct val="95000"/>
              </a:lnSpc>
              <a:spcBef>
                <a:spcPts val="0"/>
              </a:spcBef>
              <a:spcAft>
                <a:spcPts val="0"/>
              </a:spcAft>
              <a:buNone/>
              <a:defRPr sz="1200"/>
            </a:lvl7pPr>
            <a:lvl8pPr lvl="7">
              <a:lnSpc>
                <a:spcPct val="95000"/>
              </a:lnSpc>
              <a:spcBef>
                <a:spcPts val="0"/>
              </a:spcBef>
              <a:spcAft>
                <a:spcPts val="0"/>
              </a:spcAft>
              <a:buNone/>
              <a:defRPr sz="1200"/>
            </a:lvl8pPr>
            <a:lvl9pPr lvl="8">
              <a:lnSpc>
                <a:spcPct val="95000"/>
              </a:lnSpc>
              <a:spcBef>
                <a:spcPts val="0"/>
              </a:spcBef>
              <a:spcAft>
                <a:spcPts val="0"/>
              </a:spcAft>
              <a:buNone/>
              <a:defRPr sz="1200"/>
            </a:lvl9pPr>
          </a:lstStyle>
          <a:p/>
        </p:txBody>
      </p:sp>
      <p:sp>
        <p:nvSpPr>
          <p:cNvPr id="678" name="Google Shape;678;p60"/>
          <p:cNvSpPr txBox="1"/>
          <p:nvPr>
            <p:ph idx="7" type="subTitle"/>
          </p:nvPr>
        </p:nvSpPr>
        <p:spPr>
          <a:xfrm>
            <a:off x="1806638" y="3269975"/>
            <a:ext cx="1149900" cy="431700"/>
          </a:xfrm>
          <a:prstGeom prst="rect">
            <a:avLst/>
          </a:prstGeom>
        </p:spPr>
        <p:txBody>
          <a:bodyPr anchorCtr="0" anchor="b" bIns="0" lIns="0" spcFirstLastPara="1" rIns="0" wrap="square" tIns="0">
            <a:noAutofit/>
          </a:bodyPr>
          <a:lstStyle>
            <a:lvl1pPr lvl="0">
              <a:lnSpc>
                <a:spcPct val="95000"/>
              </a:lnSpc>
              <a:spcBef>
                <a:spcPts val="0"/>
              </a:spcBef>
              <a:spcAft>
                <a:spcPts val="0"/>
              </a:spcAft>
              <a:buNone/>
              <a:defRPr sz="1200"/>
            </a:lvl1pPr>
            <a:lvl2pPr lvl="1">
              <a:lnSpc>
                <a:spcPct val="95000"/>
              </a:lnSpc>
              <a:spcBef>
                <a:spcPts val="0"/>
              </a:spcBef>
              <a:spcAft>
                <a:spcPts val="0"/>
              </a:spcAft>
              <a:buNone/>
              <a:defRPr sz="1200"/>
            </a:lvl2pPr>
            <a:lvl3pPr lvl="2">
              <a:lnSpc>
                <a:spcPct val="95000"/>
              </a:lnSpc>
              <a:spcBef>
                <a:spcPts val="0"/>
              </a:spcBef>
              <a:spcAft>
                <a:spcPts val="0"/>
              </a:spcAft>
              <a:buNone/>
              <a:defRPr sz="1200"/>
            </a:lvl3pPr>
            <a:lvl4pPr lvl="3">
              <a:lnSpc>
                <a:spcPct val="95000"/>
              </a:lnSpc>
              <a:spcBef>
                <a:spcPts val="0"/>
              </a:spcBef>
              <a:spcAft>
                <a:spcPts val="0"/>
              </a:spcAft>
              <a:buNone/>
              <a:defRPr sz="1200"/>
            </a:lvl4pPr>
            <a:lvl5pPr lvl="4">
              <a:lnSpc>
                <a:spcPct val="95000"/>
              </a:lnSpc>
              <a:spcBef>
                <a:spcPts val="0"/>
              </a:spcBef>
              <a:spcAft>
                <a:spcPts val="0"/>
              </a:spcAft>
              <a:buNone/>
              <a:defRPr sz="1200"/>
            </a:lvl5pPr>
            <a:lvl6pPr lvl="5">
              <a:lnSpc>
                <a:spcPct val="95000"/>
              </a:lnSpc>
              <a:spcBef>
                <a:spcPts val="0"/>
              </a:spcBef>
              <a:spcAft>
                <a:spcPts val="0"/>
              </a:spcAft>
              <a:buNone/>
              <a:defRPr sz="1200"/>
            </a:lvl6pPr>
            <a:lvl7pPr lvl="6">
              <a:lnSpc>
                <a:spcPct val="95000"/>
              </a:lnSpc>
              <a:spcBef>
                <a:spcPts val="0"/>
              </a:spcBef>
              <a:spcAft>
                <a:spcPts val="0"/>
              </a:spcAft>
              <a:buNone/>
              <a:defRPr sz="1200"/>
            </a:lvl7pPr>
            <a:lvl8pPr lvl="7">
              <a:lnSpc>
                <a:spcPct val="95000"/>
              </a:lnSpc>
              <a:spcBef>
                <a:spcPts val="0"/>
              </a:spcBef>
              <a:spcAft>
                <a:spcPts val="0"/>
              </a:spcAft>
              <a:buNone/>
              <a:defRPr sz="1200"/>
            </a:lvl8pPr>
            <a:lvl9pPr lvl="8">
              <a:lnSpc>
                <a:spcPct val="95000"/>
              </a:lnSpc>
              <a:spcBef>
                <a:spcPts val="0"/>
              </a:spcBef>
              <a:spcAft>
                <a:spcPts val="0"/>
              </a:spcAft>
              <a:buNone/>
              <a:defRPr sz="1200"/>
            </a:lvl9pPr>
          </a:lstStyle>
          <a:p/>
        </p:txBody>
      </p:sp>
      <p:sp>
        <p:nvSpPr>
          <p:cNvPr id="679" name="Google Shape;679;p60"/>
          <p:cNvSpPr txBox="1"/>
          <p:nvPr>
            <p:ph idx="8" type="subTitle"/>
          </p:nvPr>
        </p:nvSpPr>
        <p:spPr>
          <a:xfrm>
            <a:off x="335513" y="1913775"/>
            <a:ext cx="1149900" cy="431700"/>
          </a:xfrm>
          <a:prstGeom prst="rect">
            <a:avLst/>
          </a:prstGeom>
        </p:spPr>
        <p:txBody>
          <a:bodyPr anchorCtr="0" anchor="b" bIns="0" lIns="0" spcFirstLastPara="1" rIns="0" wrap="square" tIns="0">
            <a:noAutofit/>
          </a:bodyPr>
          <a:lstStyle>
            <a:lvl1pPr lvl="0">
              <a:lnSpc>
                <a:spcPct val="95000"/>
              </a:lnSpc>
              <a:spcBef>
                <a:spcPts val="0"/>
              </a:spcBef>
              <a:spcAft>
                <a:spcPts val="0"/>
              </a:spcAft>
              <a:buNone/>
              <a:defRPr sz="1200"/>
            </a:lvl1pPr>
            <a:lvl2pPr lvl="1">
              <a:lnSpc>
                <a:spcPct val="95000"/>
              </a:lnSpc>
              <a:spcBef>
                <a:spcPts val="0"/>
              </a:spcBef>
              <a:spcAft>
                <a:spcPts val="0"/>
              </a:spcAft>
              <a:buNone/>
              <a:defRPr sz="1200"/>
            </a:lvl2pPr>
            <a:lvl3pPr lvl="2">
              <a:lnSpc>
                <a:spcPct val="95000"/>
              </a:lnSpc>
              <a:spcBef>
                <a:spcPts val="0"/>
              </a:spcBef>
              <a:spcAft>
                <a:spcPts val="0"/>
              </a:spcAft>
              <a:buNone/>
              <a:defRPr sz="1200"/>
            </a:lvl3pPr>
            <a:lvl4pPr lvl="3">
              <a:lnSpc>
                <a:spcPct val="95000"/>
              </a:lnSpc>
              <a:spcBef>
                <a:spcPts val="0"/>
              </a:spcBef>
              <a:spcAft>
                <a:spcPts val="0"/>
              </a:spcAft>
              <a:buNone/>
              <a:defRPr sz="1200"/>
            </a:lvl4pPr>
            <a:lvl5pPr lvl="4">
              <a:lnSpc>
                <a:spcPct val="95000"/>
              </a:lnSpc>
              <a:spcBef>
                <a:spcPts val="0"/>
              </a:spcBef>
              <a:spcAft>
                <a:spcPts val="0"/>
              </a:spcAft>
              <a:buNone/>
              <a:defRPr sz="1200"/>
            </a:lvl5pPr>
            <a:lvl6pPr lvl="5">
              <a:lnSpc>
                <a:spcPct val="95000"/>
              </a:lnSpc>
              <a:spcBef>
                <a:spcPts val="0"/>
              </a:spcBef>
              <a:spcAft>
                <a:spcPts val="0"/>
              </a:spcAft>
              <a:buNone/>
              <a:defRPr sz="1200"/>
            </a:lvl6pPr>
            <a:lvl7pPr lvl="6">
              <a:lnSpc>
                <a:spcPct val="95000"/>
              </a:lnSpc>
              <a:spcBef>
                <a:spcPts val="0"/>
              </a:spcBef>
              <a:spcAft>
                <a:spcPts val="0"/>
              </a:spcAft>
              <a:buNone/>
              <a:defRPr sz="1200"/>
            </a:lvl7pPr>
            <a:lvl8pPr lvl="7">
              <a:lnSpc>
                <a:spcPct val="95000"/>
              </a:lnSpc>
              <a:spcBef>
                <a:spcPts val="0"/>
              </a:spcBef>
              <a:spcAft>
                <a:spcPts val="0"/>
              </a:spcAft>
              <a:buNone/>
              <a:defRPr sz="1200"/>
            </a:lvl8pPr>
            <a:lvl9pPr lvl="8">
              <a:lnSpc>
                <a:spcPct val="95000"/>
              </a:lnSpc>
              <a:spcBef>
                <a:spcPts val="0"/>
              </a:spcBef>
              <a:spcAft>
                <a:spcPts val="0"/>
              </a:spcAft>
              <a:buNone/>
              <a:defRPr sz="1200"/>
            </a:lvl9pPr>
          </a:lstStyle>
          <a:p/>
        </p:txBody>
      </p:sp>
      <p:sp>
        <p:nvSpPr>
          <p:cNvPr id="680" name="Google Shape;680;p60"/>
          <p:cNvSpPr txBox="1"/>
          <p:nvPr>
            <p:ph idx="9" type="subTitle"/>
          </p:nvPr>
        </p:nvSpPr>
        <p:spPr>
          <a:xfrm>
            <a:off x="4721813" y="1941575"/>
            <a:ext cx="1149900" cy="431700"/>
          </a:xfrm>
          <a:prstGeom prst="rect">
            <a:avLst/>
          </a:prstGeom>
        </p:spPr>
        <p:txBody>
          <a:bodyPr anchorCtr="0" anchor="b" bIns="0" lIns="0" spcFirstLastPara="1" rIns="0" wrap="square" tIns="0">
            <a:noAutofit/>
          </a:bodyPr>
          <a:lstStyle>
            <a:lvl1pPr lvl="0">
              <a:lnSpc>
                <a:spcPct val="95000"/>
              </a:lnSpc>
              <a:spcBef>
                <a:spcPts val="0"/>
              </a:spcBef>
              <a:spcAft>
                <a:spcPts val="0"/>
              </a:spcAft>
              <a:buNone/>
              <a:defRPr sz="1200"/>
            </a:lvl1pPr>
            <a:lvl2pPr lvl="1">
              <a:lnSpc>
                <a:spcPct val="95000"/>
              </a:lnSpc>
              <a:spcBef>
                <a:spcPts val="0"/>
              </a:spcBef>
              <a:spcAft>
                <a:spcPts val="0"/>
              </a:spcAft>
              <a:buNone/>
              <a:defRPr sz="1200"/>
            </a:lvl2pPr>
            <a:lvl3pPr lvl="2">
              <a:lnSpc>
                <a:spcPct val="95000"/>
              </a:lnSpc>
              <a:spcBef>
                <a:spcPts val="0"/>
              </a:spcBef>
              <a:spcAft>
                <a:spcPts val="0"/>
              </a:spcAft>
              <a:buNone/>
              <a:defRPr sz="1200"/>
            </a:lvl3pPr>
            <a:lvl4pPr lvl="3">
              <a:lnSpc>
                <a:spcPct val="95000"/>
              </a:lnSpc>
              <a:spcBef>
                <a:spcPts val="0"/>
              </a:spcBef>
              <a:spcAft>
                <a:spcPts val="0"/>
              </a:spcAft>
              <a:buNone/>
              <a:defRPr sz="1200"/>
            </a:lvl4pPr>
            <a:lvl5pPr lvl="4">
              <a:lnSpc>
                <a:spcPct val="95000"/>
              </a:lnSpc>
              <a:spcBef>
                <a:spcPts val="0"/>
              </a:spcBef>
              <a:spcAft>
                <a:spcPts val="0"/>
              </a:spcAft>
              <a:buNone/>
              <a:defRPr sz="1200"/>
            </a:lvl5pPr>
            <a:lvl6pPr lvl="5">
              <a:lnSpc>
                <a:spcPct val="95000"/>
              </a:lnSpc>
              <a:spcBef>
                <a:spcPts val="0"/>
              </a:spcBef>
              <a:spcAft>
                <a:spcPts val="0"/>
              </a:spcAft>
              <a:buNone/>
              <a:defRPr sz="1200"/>
            </a:lvl6pPr>
            <a:lvl7pPr lvl="6">
              <a:lnSpc>
                <a:spcPct val="95000"/>
              </a:lnSpc>
              <a:spcBef>
                <a:spcPts val="0"/>
              </a:spcBef>
              <a:spcAft>
                <a:spcPts val="0"/>
              </a:spcAft>
              <a:buNone/>
              <a:defRPr sz="1200"/>
            </a:lvl7pPr>
            <a:lvl8pPr lvl="7">
              <a:lnSpc>
                <a:spcPct val="95000"/>
              </a:lnSpc>
              <a:spcBef>
                <a:spcPts val="0"/>
              </a:spcBef>
              <a:spcAft>
                <a:spcPts val="0"/>
              </a:spcAft>
              <a:buNone/>
              <a:defRPr sz="1200"/>
            </a:lvl8pPr>
            <a:lvl9pPr lvl="8">
              <a:lnSpc>
                <a:spcPct val="95000"/>
              </a:lnSpc>
              <a:spcBef>
                <a:spcPts val="0"/>
              </a:spcBef>
              <a:spcAft>
                <a:spcPts val="0"/>
              </a:spcAft>
              <a:buNone/>
              <a:defRPr sz="1200"/>
            </a:lvl9pPr>
          </a:lstStyle>
          <a:p/>
        </p:txBody>
      </p:sp>
      <p:sp>
        <p:nvSpPr>
          <p:cNvPr id="681" name="Google Shape;681;p60"/>
          <p:cNvSpPr txBox="1"/>
          <p:nvPr>
            <p:ph idx="13" type="subTitle"/>
          </p:nvPr>
        </p:nvSpPr>
        <p:spPr>
          <a:xfrm>
            <a:off x="6194013" y="3335375"/>
            <a:ext cx="1149900" cy="431700"/>
          </a:xfrm>
          <a:prstGeom prst="rect">
            <a:avLst/>
          </a:prstGeom>
        </p:spPr>
        <p:txBody>
          <a:bodyPr anchorCtr="0" anchor="b" bIns="0" lIns="0" spcFirstLastPara="1" rIns="0" wrap="square" tIns="0">
            <a:noAutofit/>
          </a:bodyPr>
          <a:lstStyle>
            <a:lvl1pPr lvl="0">
              <a:lnSpc>
                <a:spcPct val="95000"/>
              </a:lnSpc>
              <a:spcBef>
                <a:spcPts val="0"/>
              </a:spcBef>
              <a:spcAft>
                <a:spcPts val="0"/>
              </a:spcAft>
              <a:buNone/>
              <a:defRPr sz="1200"/>
            </a:lvl1pPr>
            <a:lvl2pPr lvl="1">
              <a:lnSpc>
                <a:spcPct val="95000"/>
              </a:lnSpc>
              <a:spcBef>
                <a:spcPts val="0"/>
              </a:spcBef>
              <a:spcAft>
                <a:spcPts val="0"/>
              </a:spcAft>
              <a:buNone/>
              <a:defRPr sz="1200"/>
            </a:lvl2pPr>
            <a:lvl3pPr lvl="2">
              <a:lnSpc>
                <a:spcPct val="95000"/>
              </a:lnSpc>
              <a:spcBef>
                <a:spcPts val="0"/>
              </a:spcBef>
              <a:spcAft>
                <a:spcPts val="0"/>
              </a:spcAft>
              <a:buNone/>
              <a:defRPr sz="1200"/>
            </a:lvl3pPr>
            <a:lvl4pPr lvl="3">
              <a:lnSpc>
                <a:spcPct val="95000"/>
              </a:lnSpc>
              <a:spcBef>
                <a:spcPts val="0"/>
              </a:spcBef>
              <a:spcAft>
                <a:spcPts val="0"/>
              </a:spcAft>
              <a:buNone/>
              <a:defRPr sz="1200"/>
            </a:lvl4pPr>
            <a:lvl5pPr lvl="4">
              <a:lnSpc>
                <a:spcPct val="95000"/>
              </a:lnSpc>
              <a:spcBef>
                <a:spcPts val="0"/>
              </a:spcBef>
              <a:spcAft>
                <a:spcPts val="0"/>
              </a:spcAft>
              <a:buNone/>
              <a:defRPr sz="1200"/>
            </a:lvl5pPr>
            <a:lvl6pPr lvl="5">
              <a:lnSpc>
                <a:spcPct val="95000"/>
              </a:lnSpc>
              <a:spcBef>
                <a:spcPts val="0"/>
              </a:spcBef>
              <a:spcAft>
                <a:spcPts val="0"/>
              </a:spcAft>
              <a:buNone/>
              <a:defRPr sz="1200"/>
            </a:lvl6pPr>
            <a:lvl7pPr lvl="6">
              <a:lnSpc>
                <a:spcPct val="95000"/>
              </a:lnSpc>
              <a:spcBef>
                <a:spcPts val="0"/>
              </a:spcBef>
              <a:spcAft>
                <a:spcPts val="0"/>
              </a:spcAft>
              <a:buNone/>
              <a:defRPr sz="1200"/>
            </a:lvl7pPr>
            <a:lvl8pPr lvl="7">
              <a:lnSpc>
                <a:spcPct val="95000"/>
              </a:lnSpc>
              <a:spcBef>
                <a:spcPts val="0"/>
              </a:spcBef>
              <a:spcAft>
                <a:spcPts val="0"/>
              </a:spcAft>
              <a:buNone/>
              <a:defRPr sz="1200"/>
            </a:lvl8pPr>
            <a:lvl9pPr lvl="8">
              <a:lnSpc>
                <a:spcPct val="95000"/>
              </a:lnSpc>
              <a:spcBef>
                <a:spcPts val="0"/>
              </a:spcBef>
              <a:spcAft>
                <a:spcPts val="0"/>
              </a:spcAft>
              <a:buNone/>
              <a:defRPr sz="1200"/>
            </a:lvl9pPr>
          </a:lstStyle>
          <a:p/>
        </p:txBody>
      </p:sp>
      <p:sp>
        <p:nvSpPr>
          <p:cNvPr id="682" name="Google Shape;682;p60"/>
          <p:cNvSpPr txBox="1"/>
          <p:nvPr>
            <p:ph idx="14" type="subTitle"/>
          </p:nvPr>
        </p:nvSpPr>
        <p:spPr>
          <a:xfrm>
            <a:off x="7658713" y="4312650"/>
            <a:ext cx="1149900" cy="431700"/>
          </a:xfrm>
          <a:prstGeom prst="rect">
            <a:avLst/>
          </a:prstGeom>
        </p:spPr>
        <p:txBody>
          <a:bodyPr anchorCtr="0" anchor="b" bIns="0" lIns="0" spcFirstLastPara="1" rIns="0" wrap="square" tIns="0">
            <a:noAutofit/>
          </a:bodyPr>
          <a:lstStyle>
            <a:lvl1pPr lvl="0">
              <a:lnSpc>
                <a:spcPct val="95000"/>
              </a:lnSpc>
              <a:spcBef>
                <a:spcPts val="0"/>
              </a:spcBef>
              <a:spcAft>
                <a:spcPts val="0"/>
              </a:spcAft>
              <a:buNone/>
              <a:defRPr sz="1200"/>
            </a:lvl1pPr>
            <a:lvl2pPr lvl="1">
              <a:lnSpc>
                <a:spcPct val="95000"/>
              </a:lnSpc>
              <a:spcBef>
                <a:spcPts val="0"/>
              </a:spcBef>
              <a:spcAft>
                <a:spcPts val="0"/>
              </a:spcAft>
              <a:buNone/>
              <a:defRPr sz="1200"/>
            </a:lvl2pPr>
            <a:lvl3pPr lvl="2">
              <a:lnSpc>
                <a:spcPct val="95000"/>
              </a:lnSpc>
              <a:spcBef>
                <a:spcPts val="0"/>
              </a:spcBef>
              <a:spcAft>
                <a:spcPts val="0"/>
              </a:spcAft>
              <a:buNone/>
              <a:defRPr sz="1200"/>
            </a:lvl3pPr>
            <a:lvl4pPr lvl="3">
              <a:lnSpc>
                <a:spcPct val="95000"/>
              </a:lnSpc>
              <a:spcBef>
                <a:spcPts val="0"/>
              </a:spcBef>
              <a:spcAft>
                <a:spcPts val="0"/>
              </a:spcAft>
              <a:buNone/>
              <a:defRPr sz="1200"/>
            </a:lvl4pPr>
            <a:lvl5pPr lvl="4">
              <a:lnSpc>
                <a:spcPct val="95000"/>
              </a:lnSpc>
              <a:spcBef>
                <a:spcPts val="0"/>
              </a:spcBef>
              <a:spcAft>
                <a:spcPts val="0"/>
              </a:spcAft>
              <a:buNone/>
              <a:defRPr sz="1200"/>
            </a:lvl5pPr>
            <a:lvl6pPr lvl="5">
              <a:lnSpc>
                <a:spcPct val="95000"/>
              </a:lnSpc>
              <a:spcBef>
                <a:spcPts val="0"/>
              </a:spcBef>
              <a:spcAft>
                <a:spcPts val="0"/>
              </a:spcAft>
              <a:buNone/>
              <a:defRPr sz="1200"/>
            </a:lvl6pPr>
            <a:lvl7pPr lvl="6">
              <a:lnSpc>
                <a:spcPct val="95000"/>
              </a:lnSpc>
              <a:spcBef>
                <a:spcPts val="0"/>
              </a:spcBef>
              <a:spcAft>
                <a:spcPts val="0"/>
              </a:spcAft>
              <a:buNone/>
              <a:defRPr sz="1200"/>
            </a:lvl7pPr>
            <a:lvl8pPr lvl="7">
              <a:lnSpc>
                <a:spcPct val="95000"/>
              </a:lnSpc>
              <a:spcBef>
                <a:spcPts val="0"/>
              </a:spcBef>
              <a:spcAft>
                <a:spcPts val="0"/>
              </a:spcAft>
              <a:buNone/>
              <a:defRPr sz="1200"/>
            </a:lvl8pPr>
            <a:lvl9pPr lvl="8">
              <a:lnSpc>
                <a:spcPct val="95000"/>
              </a:lnSpc>
              <a:spcBef>
                <a:spcPts val="0"/>
              </a:spcBef>
              <a:spcAft>
                <a:spcPts val="0"/>
              </a:spcAft>
              <a:buNone/>
              <a:defRPr sz="1200"/>
            </a:lvl9pPr>
          </a:lstStyle>
          <a:p/>
        </p:txBody>
      </p:sp>
      <p:sp>
        <p:nvSpPr>
          <p:cNvPr id="683" name="Google Shape;683;p60"/>
          <p:cNvSpPr txBox="1"/>
          <p:nvPr>
            <p:ph idx="15" type="body"/>
          </p:nvPr>
        </p:nvSpPr>
        <p:spPr>
          <a:xfrm>
            <a:off x="7658625" y="3600800"/>
            <a:ext cx="1149900" cy="5049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84" name="Google Shape;684;p60"/>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685" name="Google Shape;685;p60"/>
          <p:cNvSpPr txBox="1"/>
          <p:nvPr>
            <p:ph idx="16"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686" name="Google Shape;686;p60"/>
          <p:cNvSpPr txBox="1"/>
          <p:nvPr>
            <p:ph idx="17" type="title"/>
          </p:nvPr>
        </p:nvSpPr>
        <p:spPr>
          <a:xfrm>
            <a:off x="228600" y="457200"/>
            <a:ext cx="4160400" cy="4647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oadmap - Alt 2">
  <p:cSld name="CUSTOM_8_1_1_1_1_1_1_1_1_1_1_1_1_1_1_1_1_1_1_1_1_1_1_1_1_1_1_1_1_1_1_1_1">
    <p:spTree>
      <p:nvGrpSpPr>
        <p:cNvPr id="687" name="Shape 687"/>
        <p:cNvGrpSpPr/>
        <p:nvPr/>
      </p:nvGrpSpPr>
      <p:grpSpPr>
        <a:xfrm>
          <a:off x="0" y="0"/>
          <a:ext cx="0" cy="0"/>
          <a:chOff x="0" y="0"/>
          <a:chExt cx="0" cy="0"/>
        </a:xfrm>
      </p:grpSpPr>
      <p:sp>
        <p:nvSpPr>
          <p:cNvPr id="688" name="Google Shape;688;p61"/>
          <p:cNvSpPr/>
          <p:nvPr/>
        </p:nvSpPr>
        <p:spPr>
          <a:xfrm flipH="1">
            <a:off x="5961300" y="0"/>
            <a:ext cx="3177300" cy="3177300"/>
          </a:xfrm>
          <a:prstGeom prst="rect">
            <a:avLst/>
          </a:prstGeom>
          <a:gradFill>
            <a:gsLst>
              <a:gs pos="0">
                <a:schemeClr val="lt2"/>
              </a:gs>
              <a:gs pos="72000">
                <a:schemeClr val="lt1"/>
              </a:gs>
              <a:gs pos="100000">
                <a:schemeClr val="lt1"/>
              </a:gs>
            </a:gsLst>
            <a:path path="circle">
              <a:fillToRect b="100%" l="0%" r="100%" t="0%"/>
            </a:path>
            <a:tileRect b="0%" l="-100%" r="0%" t="-10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689" name="Google Shape;689;p61"/>
          <p:cNvSpPr/>
          <p:nvPr/>
        </p:nvSpPr>
        <p:spPr>
          <a:xfrm rot="5400000">
            <a:off x="3888975" y="-2016150"/>
            <a:ext cx="1358100" cy="9140700"/>
          </a:xfrm>
          <a:prstGeom prst="rect">
            <a:avLst/>
          </a:prstGeom>
          <a:gradFill>
            <a:gsLst>
              <a:gs pos="0">
                <a:schemeClr val="accent6"/>
              </a:gs>
              <a:gs pos="100000">
                <a:schemeClr val="lt2"/>
              </a:gs>
            </a:gsLst>
            <a:lin ang="16200038"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Jost"/>
              <a:ea typeface="Jost"/>
              <a:cs typeface="Jost"/>
              <a:sym typeface="Jost"/>
            </a:endParaRPr>
          </a:p>
        </p:txBody>
      </p:sp>
      <p:sp>
        <p:nvSpPr>
          <p:cNvPr id="690" name="Google Shape;690;p61"/>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700"/>
              <a:buFont typeface="Figtree"/>
              <a:buNone/>
              <a:defRPr sz="700"/>
            </a:lvl2pPr>
            <a:lvl3pPr lvl="2">
              <a:spcBef>
                <a:spcPts val="0"/>
              </a:spcBef>
              <a:spcAft>
                <a:spcPts val="0"/>
              </a:spcAft>
              <a:buSzPts val="700"/>
              <a:buFont typeface="Figtree"/>
              <a:buNone/>
              <a:defRPr sz="700"/>
            </a:lvl3pPr>
            <a:lvl4pPr lvl="3">
              <a:spcBef>
                <a:spcPts val="0"/>
              </a:spcBef>
              <a:spcAft>
                <a:spcPts val="0"/>
              </a:spcAft>
              <a:buSzPts val="700"/>
              <a:buFont typeface="Figtree"/>
              <a:buNone/>
              <a:defRPr sz="700"/>
            </a:lvl4pPr>
            <a:lvl5pPr lvl="4">
              <a:spcBef>
                <a:spcPts val="0"/>
              </a:spcBef>
              <a:spcAft>
                <a:spcPts val="0"/>
              </a:spcAft>
              <a:buSzPts val="700"/>
              <a:buFont typeface="Figtree"/>
              <a:buNone/>
              <a:defRPr sz="700"/>
            </a:lvl5pPr>
            <a:lvl6pPr lvl="5">
              <a:spcBef>
                <a:spcPts val="0"/>
              </a:spcBef>
              <a:spcAft>
                <a:spcPts val="0"/>
              </a:spcAft>
              <a:buSzPts val="700"/>
              <a:buFont typeface="Figtree"/>
              <a:buNone/>
              <a:defRPr sz="700"/>
            </a:lvl6pPr>
            <a:lvl7pPr lvl="6">
              <a:spcBef>
                <a:spcPts val="0"/>
              </a:spcBef>
              <a:spcAft>
                <a:spcPts val="0"/>
              </a:spcAft>
              <a:buSzPts val="700"/>
              <a:buFont typeface="Figtree"/>
              <a:buNone/>
              <a:defRPr sz="700"/>
            </a:lvl7pPr>
            <a:lvl8pPr lvl="7">
              <a:spcBef>
                <a:spcPts val="0"/>
              </a:spcBef>
              <a:spcAft>
                <a:spcPts val="0"/>
              </a:spcAft>
              <a:buSzPts val="700"/>
              <a:buFont typeface="Figtree"/>
              <a:buNone/>
              <a:defRPr sz="700"/>
            </a:lvl8pPr>
            <a:lvl9pPr lvl="8">
              <a:spcBef>
                <a:spcPts val="0"/>
              </a:spcBef>
              <a:spcAft>
                <a:spcPts val="0"/>
              </a:spcAft>
              <a:buSzPts val="700"/>
              <a:buFont typeface="Figtree"/>
              <a:buNone/>
              <a:defRPr sz="700"/>
            </a:lvl9pPr>
          </a:lstStyle>
          <a:p/>
        </p:txBody>
      </p:sp>
      <p:sp>
        <p:nvSpPr>
          <p:cNvPr id="691" name="Google Shape;691;p61"/>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692" name="Google Shape;692;p61"/>
          <p:cNvSpPr txBox="1"/>
          <p:nvPr>
            <p:ph idx="3" type="title"/>
          </p:nvPr>
        </p:nvSpPr>
        <p:spPr>
          <a:xfrm>
            <a:off x="228600" y="457200"/>
            <a:ext cx="4160400" cy="4647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
        <p:nvSpPr>
          <p:cNvPr id="693" name="Google Shape;693;p61"/>
          <p:cNvSpPr txBox="1"/>
          <p:nvPr>
            <p:ph idx="1" type="subTitle"/>
          </p:nvPr>
        </p:nvSpPr>
        <p:spPr>
          <a:xfrm>
            <a:off x="486625" y="1307025"/>
            <a:ext cx="2281500" cy="207600"/>
          </a:xfrm>
          <a:prstGeom prst="rect">
            <a:avLst/>
          </a:prstGeom>
        </p:spPr>
        <p:txBody>
          <a:bodyPr anchorCtr="0" anchor="t" bIns="0" lIns="0" spcFirstLastPara="1" rIns="0" wrap="square" tIns="0">
            <a:noAutofit/>
          </a:bodyPr>
          <a:lstStyle>
            <a:lvl1pPr lvl="0">
              <a:lnSpc>
                <a:spcPct val="95000"/>
              </a:lnSpc>
              <a:spcBef>
                <a:spcPts val="0"/>
              </a:spcBef>
              <a:spcAft>
                <a:spcPts val="0"/>
              </a:spcAft>
              <a:buNone/>
              <a:defRPr/>
            </a:lvl1pPr>
            <a:lvl2pPr lvl="1">
              <a:lnSpc>
                <a:spcPct val="95000"/>
              </a:lnSpc>
              <a:spcBef>
                <a:spcPts val="0"/>
              </a:spcBef>
              <a:spcAft>
                <a:spcPts val="0"/>
              </a:spcAft>
              <a:buNone/>
              <a:defRPr/>
            </a:lvl2pPr>
            <a:lvl3pPr lvl="2">
              <a:lnSpc>
                <a:spcPct val="95000"/>
              </a:lnSpc>
              <a:spcBef>
                <a:spcPts val="0"/>
              </a:spcBef>
              <a:spcAft>
                <a:spcPts val="0"/>
              </a:spcAft>
              <a:buNone/>
              <a:defRPr/>
            </a:lvl3pPr>
            <a:lvl4pPr lvl="3">
              <a:lnSpc>
                <a:spcPct val="95000"/>
              </a:lnSpc>
              <a:spcBef>
                <a:spcPts val="0"/>
              </a:spcBef>
              <a:spcAft>
                <a:spcPts val="0"/>
              </a:spcAft>
              <a:buNone/>
              <a:defRPr/>
            </a:lvl4pPr>
            <a:lvl5pPr lvl="4">
              <a:lnSpc>
                <a:spcPct val="95000"/>
              </a:lnSpc>
              <a:spcBef>
                <a:spcPts val="0"/>
              </a:spcBef>
              <a:spcAft>
                <a:spcPts val="0"/>
              </a:spcAft>
              <a:buNone/>
              <a:defRPr/>
            </a:lvl5pPr>
            <a:lvl6pPr lvl="5">
              <a:lnSpc>
                <a:spcPct val="95000"/>
              </a:lnSpc>
              <a:spcBef>
                <a:spcPts val="0"/>
              </a:spcBef>
              <a:spcAft>
                <a:spcPts val="0"/>
              </a:spcAft>
              <a:buNone/>
              <a:defRPr/>
            </a:lvl6pPr>
            <a:lvl7pPr lvl="6">
              <a:lnSpc>
                <a:spcPct val="95000"/>
              </a:lnSpc>
              <a:spcBef>
                <a:spcPts val="0"/>
              </a:spcBef>
              <a:spcAft>
                <a:spcPts val="0"/>
              </a:spcAft>
              <a:buNone/>
              <a:defRPr/>
            </a:lvl7pPr>
            <a:lvl8pPr lvl="7">
              <a:lnSpc>
                <a:spcPct val="95000"/>
              </a:lnSpc>
              <a:spcBef>
                <a:spcPts val="0"/>
              </a:spcBef>
              <a:spcAft>
                <a:spcPts val="0"/>
              </a:spcAft>
              <a:buNone/>
              <a:defRPr/>
            </a:lvl8pPr>
            <a:lvl9pPr lvl="8">
              <a:lnSpc>
                <a:spcPct val="95000"/>
              </a:lnSpc>
              <a:spcBef>
                <a:spcPts val="0"/>
              </a:spcBef>
              <a:spcAft>
                <a:spcPts val="0"/>
              </a:spcAft>
              <a:buNone/>
              <a:defRPr/>
            </a:lvl9pPr>
          </a:lstStyle>
          <a:p/>
        </p:txBody>
      </p:sp>
      <p:sp>
        <p:nvSpPr>
          <p:cNvPr id="694" name="Google Shape;694;p61"/>
          <p:cNvSpPr txBox="1"/>
          <p:nvPr>
            <p:ph idx="4" type="body"/>
          </p:nvPr>
        </p:nvSpPr>
        <p:spPr>
          <a:xfrm>
            <a:off x="486650" y="1623430"/>
            <a:ext cx="2281500" cy="7140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95" name="Google Shape;695;p61"/>
          <p:cNvSpPr txBox="1"/>
          <p:nvPr>
            <p:ph idx="5" type="subTitle"/>
          </p:nvPr>
        </p:nvSpPr>
        <p:spPr>
          <a:xfrm>
            <a:off x="3431225" y="1668075"/>
            <a:ext cx="2281500" cy="207600"/>
          </a:xfrm>
          <a:prstGeom prst="rect">
            <a:avLst/>
          </a:prstGeom>
        </p:spPr>
        <p:txBody>
          <a:bodyPr anchorCtr="0" anchor="t" bIns="0" lIns="0" spcFirstLastPara="1" rIns="0" wrap="square" tIns="0">
            <a:noAutofit/>
          </a:bodyPr>
          <a:lstStyle>
            <a:lvl1pPr lvl="0">
              <a:lnSpc>
                <a:spcPct val="95000"/>
              </a:lnSpc>
              <a:spcBef>
                <a:spcPts val="0"/>
              </a:spcBef>
              <a:spcAft>
                <a:spcPts val="0"/>
              </a:spcAft>
              <a:buNone/>
              <a:defRPr/>
            </a:lvl1pPr>
            <a:lvl2pPr lvl="1">
              <a:lnSpc>
                <a:spcPct val="95000"/>
              </a:lnSpc>
              <a:spcBef>
                <a:spcPts val="0"/>
              </a:spcBef>
              <a:spcAft>
                <a:spcPts val="0"/>
              </a:spcAft>
              <a:buNone/>
              <a:defRPr/>
            </a:lvl2pPr>
            <a:lvl3pPr lvl="2">
              <a:lnSpc>
                <a:spcPct val="95000"/>
              </a:lnSpc>
              <a:spcBef>
                <a:spcPts val="0"/>
              </a:spcBef>
              <a:spcAft>
                <a:spcPts val="0"/>
              </a:spcAft>
              <a:buNone/>
              <a:defRPr/>
            </a:lvl3pPr>
            <a:lvl4pPr lvl="3">
              <a:lnSpc>
                <a:spcPct val="95000"/>
              </a:lnSpc>
              <a:spcBef>
                <a:spcPts val="0"/>
              </a:spcBef>
              <a:spcAft>
                <a:spcPts val="0"/>
              </a:spcAft>
              <a:buNone/>
              <a:defRPr/>
            </a:lvl4pPr>
            <a:lvl5pPr lvl="4">
              <a:lnSpc>
                <a:spcPct val="95000"/>
              </a:lnSpc>
              <a:spcBef>
                <a:spcPts val="0"/>
              </a:spcBef>
              <a:spcAft>
                <a:spcPts val="0"/>
              </a:spcAft>
              <a:buNone/>
              <a:defRPr/>
            </a:lvl5pPr>
            <a:lvl6pPr lvl="5">
              <a:lnSpc>
                <a:spcPct val="95000"/>
              </a:lnSpc>
              <a:spcBef>
                <a:spcPts val="0"/>
              </a:spcBef>
              <a:spcAft>
                <a:spcPts val="0"/>
              </a:spcAft>
              <a:buNone/>
              <a:defRPr/>
            </a:lvl6pPr>
            <a:lvl7pPr lvl="6">
              <a:lnSpc>
                <a:spcPct val="95000"/>
              </a:lnSpc>
              <a:spcBef>
                <a:spcPts val="0"/>
              </a:spcBef>
              <a:spcAft>
                <a:spcPts val="0"/>
              </a:spcAft>
              <a:buNone/>
              <a:defRPr/>
            </a:lvl7pPr>
            <a:lvl8pPr lvl="7">
              <a:lnSpc>
                <a:spcPct val="95000"/>
              </a:lnSpc>
              <a:spcBef>
                <a:spcPts val="0"/>
              </a:spcBef>
              <a:spcAft>
                <a:spcPts val="0"/>
              </a:spcAft>
              <a:buNone/>
              <a:defRPr/>
            </a:lvl8pPr>
            <a:lvl9pPr lvl="8">
              <a:lnSpc>
                <a:spcPct val="95000"/>
              </a:lnSpc>
              <a:spcBef>
                <a:spcPts val="0"/>
              </a:spcBef>
              <a:spcAft>
                <a:spcPts val="0"/>
              </a:spcAft>
              <a:buNone/>
              <a:defRPr/>
            </a:lvl9pPr>
          </a:lstStyle>
          <a:p/>
        </p:txBody>
      </p:sp>
      <p:sp>
        <p:nvSpPr>
          <p:cNvPr id="696" name="Google Shape;696;p61"/>
          <p:cNvSpPr txBox="1"/>
          <p:nvPr>
            <p:ph idx="6" type="body"/>
          </p:nvPr>
        </p:nvSpPr>
        <p:spPr>
          <a:xfrm>
            <a:off x="3431250" y="1984480"/>
            <a:ext cx="2281500" cy="7140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697" name="Google Shape;697;p61"/>
          <p:cNvSpPr txBox="1"/>
          <p:nvPr>
            <p:ph idx="7" type="subTitle"/>
          </p:nvPr>
        </p:nvSpPr>
        <p:spPr>
          <a:xfrm>
            <a:off x="6375825" y="1307025"/>
            <a:ext cx="2281500" cy="207600"/>
          </a:xfrm>
          <a:prstGeom prst="rect">
            <a:avLst/>
          </a:prstGeom>
        </p:spPr>
        <p:txBody>
          <a:bodyPr anchorCtr="0" anchor="t" bIns="0" lIns="0" spcFirstLastPara="1" rIns="0" wrap="square" tIns="0">
            <a:noAutofit/>
          </a:bodyPr>
          <a:lstStyle>
            <a:lvl1pPr lvl="0">
              <a:lnSpc>
                <a:spcPct val="95000"/>
              </a:lnSpc>
              <a:spcBef>
                <a:spcPts val="0"/>
              </a:spcBef>
              <a:spcAft>
                <a:spcPts val="0"/>
              </a:spcAft>
              <a:buNone/>
              <a:defRPr/>
            </a:lvl1pPr>
            <a:lvl2pPr lvl="1">
              <a:lnSpc>
                <a:spcPct val="95000"/>
              </a:lnSpc>
              <a:spcBef>
                <a:spcPts val="0"/>
              </a:spcBef>
              <a:spcAft>
                <a:spcPts val="0"/>
              </a:spcAft>
              <a:buNone/>
              <a:defRPr/>
            </a:lvl2pPr>
            <a:lvl3pPr lvl="2">
              <a:lnSpc>
                <a:spcPct val="95000"/>
              </a:lnSpc>
              <a:spcBef>
                <a:spcPts val="0"/>
              </a:spcBef>
              <a:spcAft>
                <a:spcPts val="0"/>
              </a:spcAft>
              <a:buNone/>
              <a:defRPr/>
            </a:lvl3pPr>
            <a:lvl4pPr lvl="3">
              <a:lnSpc>
                <a:spcPct val="95000"/>
              </a:lnSpc>
              <a:spcBef>
                <a:spcPts val="0"/>
              </a:spcBef>
              <a:spcAft>
                <a:spcPts val="0"/>
              </a:spcAft>
              <a:buNone/>
              <a:defRPr/>
            </a:lvl4pPr>
            <a:lvl5pPr lvl="4">
              <a:lnSpc>
                <a:spcPct val="95000"/>
              </a:lnSpc>
              <a:spcBef>
                <a:spcPts val="0"/>
              </a:spcBef>
              <a:spcAft>
                <a:spcPts val="0"/>
              </a:spcAft>
              <a:buNone/>
              <a:defRPr/>
            </a:lvl5pPr>
            <a:lvl6pPr lvl="5">
              <a:lnSpc>
                <a:spcPct val="95000"/>
              </a:lnSpc>
              <a:spcBef>
                <a:spcPts val="0"/>
              </a:spcBef>
              <a:spcAft>
                <a:spcPts val="0"/>
              </a:spcAft>
              <a:buNone/>
              <a:defRPr/>
            </a:lvl6pPr>
            <a:lvl7pPr lvl="6">
              <a:lnSpc>
                <a:spcPct val="95000"/>
              </a:lnSpc>
              <a:spcBef>
                <a:spcPts val="0"/>
              </a:spcBef>
              <a:spcAft>
                <a:spcPts val="0"/>
              </a:spcAft>
              <a:buNone/>
              <a:defRPr/>
            </a:lvl7pPr>
            <a:lvl8pPr lvl="7">
              <a:lnSpc>
                <a:spcPct val="95000"/>
              </a:lnSpc>
              <a:spcBef>
                <a:spcPts val="0"/>
              </a:spcBef>
              <a:spcAft>
                <a:spcPts val="0"/>
              </a:spcAft>
              <a:buNone/>
              <a:defRPr/>
            </a:lvl8pPr>
            <a:lvl9pPr lvl="8">
              <a:lnSpc>
                <a:spcPct val="95000"/>
              </a:lnSpc>
              <a:spcBef>
                <a:spcPts val="0"/>
              </a:spcBef>
              <a:spcAft>
                <a:spcPts val="0"/>
              </a:spcAft>
              <a:buNone/>
              <a:defRPr/>
            </a:lvl9pPr>
          </a:lstStyle>
          <a:p/>
        </p:txBody>
      </p:sp>
      <p:sp>
        <p:nvSpPr>
          <p:cNvPr id="698" name="Google Shape;698;p61"/>
          <p:cNvSpPr txBox="1"/>
          <p:nvPr>
            <p:ph idx="8" type="body"/>
          </p:nvPr>
        </p:nvSpPr>
        <p:spPr>
          <a:xfrm>
            <a:off x="6375850" y="1623430"/>
            <a:ext cx="2281500" cy="7140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duction">
  <p:cSld name="CUSTOM">
    <p:bg>
      <p:bgPr>
        <a:solidFill>
          <a:schemeClr val="accent2"/>
        </a:solidFill>
      </p:bgPr>
    </p:bg>
    <p:spTree>
      <p:nvGrpSpPr>
        <p:cNvPr id="89" name="Shape 89"/>
        <p:cNvGrpSpPr/>
        <p:nvPr/>
      </p:nvGrpSpPr>
      <p:grpSpPr>
        <a:xfrm>
          <a:off x="0" y="0"/>
          <a:ext cx="0" cy="0"/>
          <a:chOff x="0" y="0"/>
          <a:chExt cx="0" cy="0"/>
        </a:xfrm>
      </p:grpSpPr>
      <p:sp>
        <p:nvSpPr>
          <p:cNvPr id="90" name="Google Shape;90;p7"/>
          <p:cNvSpPr/>
          <p:nvPr>
            <p:ph idx="2" type="pic"/>
          </p:nvPr>
        </p:nvSpPr>
        <p:spPr>
          <a:xfrm>
            <a:off x="743700" y="1693750"/>
            <a:ext cx="3974100" cy="2702400"/>
          </a:xfrm>
          <a:prstGeom prst="rect">
            <a:avLst/>
          </a:prstGeom>
          <a:noFill/>
          <a:ln>
            <a:noFill/>
          </a:ln>
        </p:spPr>
      </p:sp>
      <p:grpSp>
        <p:nvGrpSpPr>
          <p:cNvPr id="91" name="Google Shape;91;p7"/>
          <p:cNvGrpSpPr/>
          <p:nvPr/>
        </p:nvGrpSpPr>
        <p:grpSpPr>
          <a:xfrm>
            <a:off x="743700" y="742300"/>
            <a:ext cx="7047725" cy="3657400"/>
            <a:chOff x="743700" y="742300"/>
            <a:chExt cx="7047725" cy="3657400"/>
          </a:xfrm>
        </p:grpSpPr>
        <p:sp>
          <p:nvSpPr>
            <p:cNvPr id="92" name="Google Shape;92;p7"/>
            <p:cNvSpPr/>
            <p:nvPr/>
          </p:nvSpPr>
          <p:spPr>
            <a:xfrm>
              <a:off x="4626725" y="1693750"/>
              <a:ext cx="3164700" cy="172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93" name="Google Shape;93;p7"/>
            <p:cNvSpPr/>
            <p:nvPr/>
          </p:nvSpPr>
          <p:spPr>
            <a:xfrm>
              <a:off x="4718150" y="3341000"/>
              <a:ext cx="1465200" cy="10587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94" name="Google Shape;94;p7"/>
            <p:cNvSpPr/>
            <p:nvPr/>
          </p:nvSpPr>
          <p:spPr>
            <a:xfrm>
              <a:off x="743700" y="742300"/>
              <a:ext cx="4529700" cy="18393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95" name="Google Shape;95;p7"/>
            <p:cNvSpPr/>
            <p:nvPr/>
          </p:nvSpPr>
          <p:spPr>
            <a:xfrm>
              <a:off x="1359836" y="2451775"/>
              <a:ext cx="416400" cy="3924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96" name="Google Shape;96;p7"/>
            <p:cNvSpPr/>
            <p:nvPr/>
          </p:nvSpPr>
          <p:spPr>
            <a:xfrm>
              <a:off x="744050" y="3236575"/>
              <a:ext cx="741900" cy="3924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97" name="Google Shape;97;p7"/>
            <p:cNvSpPr/>
            <p:nvPr/>
          </p:nvSpPr>
          <p:spPr>
            <a:xfrm>
              <a:off x="1495975" y="2368625"/>
              <a:ext cx="765000" cy="867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98" name="Google Shape;98;p7"/>
            <p:cNvSpPr/>
            <p:nvPr/>
          </p:nvSpPr>
          <p:spPr>
            <a:xfrm>
              <a:off x="3976375" y="2351575"/>
              <a:ext cx="741900" cy="492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grpSp>
      <p:sp>
        <p:nvSpPr>
          <p:cNvPr id="99" name="Google Shape;99;p7"/>
          <p:cNvSpPr/>
          <p:nvPr/>
        </p:nvSpPr>
        <p:spPr>
          <a:xfrm>
            <a:off x="4718150" y="2839125"/>
            <a:ext cx="1465200" cy="576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100" name="Google Shape;100;p7"/>
          <p:cNvSpPr/>
          <p:nvPr/>
        </p:nvSpPr>
        <p:spPr>
          <a:xfrm>
            <a:off x="6183250" y="3341000"/>
            <a:ext cx="1245300" cy="10587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01" name="Google Shape;101;p7"/>
          <p:cNvSpPr txBox="1"/>
          <p:nvPr>
            <p:ph type="title"/>
          </p:nvPr>
        </p:nvSpPr>
        <p:spPr>
          <a:xfrm>
            <a:off x="1032350" y="737025"/>
            <a:ext cx="3651300" cy="1555500"/>
          </a:xfrm>
          <a:prstGeom prst="rect">
            <a:avLst/>
          </a:prstGeom>
        </p:spPr>
        <p:txBody>
          <a:bodyPr anchorCtr="0" anchor="t" bIns="0" lIns="0" spcFirstLastPara="1" rIns="0" wrap="square" tIns="0">
            <a:normAutofit/>
          </a:bodyPr>
          <a:lstStyle>
            <a:lvl1pPr lvl="0">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1pPr>
            <a:lvl2pPr lvl="1">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2pPr>
            <a:lvl3pPr lvl="2">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3pPr>
            <a:lvl4pPr lvl="3">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4pPr>
            <a:lvl5pPr lvl="4">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5pPr>
            <a:lvl6pPr lvl="5">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6pPr>
            <a:lvl7pPr lvl="6">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7pPr>
            <a:lvl8pPr lvl="7">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8pPr>
            <a:lvl9pPr lvl="8">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9pPr>
          </a:lstStyle>
          <a:p/>
        </p:txBody>
      </p:sp>
      <p:sp>
        <p:nvSpPr>
          <p:cNvPr id="102" name="Google Shape;102;p7"/>
          <p:cNvSpPr txBox="1"/>
          <p:nvPr>
            <p:ph idx="3" type="title"/>
          </p:nvPr>
        </p:nvSpPr>
        <p:spPr>
          <a:xfrm>
            <a:off x="6183250" y="3136100"/>
            <a:ext cx="2217000" cy="208500"/>
          </a:xfrm>
          <a:prstGeom prst="rect">
            <a:avLst/>
          </a:prstGeom>
        </p:spPr>
        <p:txBody>
          <a:bodyPr anchorCtr="0" anchor="t" bIns="0" lIns="0" spcFirstLastPara="1" rIns="0" wrap="square" tIns="0">
            <a:normAutofit/>
          </a:bodyPr>
          <a:lstStyle>
            <a:lvl1pPr lvl="0">
              <a:lnSpc>
                <a:spcPct val="115000"/>
              </a:lnSpc>
              <a:spcBef>
                <a:spcPts val="0"/>
              </a:spcBef>
              <a:spcAft>
                <a:spcPts val="0"/>
              </a:spcAft>
              <a:buSzPts val="1000"/>
              <a:buFont typeface="Space Grotesk Medium"/>
              <a:buNone/>
              <a:defRPr sz="1000">
                <a:highlight>
                  <a:schemeClr val="lt2"/>
                </a:highlight>
              </a:defRPr>
            </a:lvl1pPr>
            <a:lvl2pPr lvl="1">
              <a:lnSpc>
                <a:spcPct val="115000"/>
              </a:lnSpc>
              <a:spcBef>
                <a:spcPts val="0"/>
              </a:spcBef>
              <a:spcAft>
                <a:spcPts val="0"/>
              </a:spcAft>
              <a:buSzPts val="1000"/>
              <a:buFont typeface="Space Grotesk Medium"/>
              <a:buNone/>
              <a:defRPr sz="1000">
                <a:highlight>
                  <a:schemeClr val="lt2"/>
                </a:highlight>
              </a:defRPr>
            </a:lvl2pPr>
            <a:lvl3pPr lvl="2">
              <a:lnSpc>
                <a:spcPct val="115000"/>
              </a:lnSpc>
              <a:spcBef>
                <a:spcPts val="0"/>
              </a:spcBef>
              <a:spcAft>
                <a:spcPts val="0"/>
              </a:spcAft>
              <a:buSzPts val="1000"/>
              <a:buFont typeface="Space Grotesk Medium"/>
              <a:buNone/>
              <a:defRPr sz="1000">
                <a:highlight>
                  <a:schemeClr val="lt2"/>
                </a:highlight>
              </a:defRPr>
            </a:lvl3pPr>
            <a:lvl4pPr lvl="3">
              <a:lnSpc>
                <a:spcPct val="115000"/>
              </a:lnSpc>
              <a:spcBef>
                <a:spcPts val="0"/>
              </a:spcBef>
              <a:spcAft>
                <a:spcPts val="0"/>
              </a:spcAft>
              <a:buSzPts val="1000"/>
              <a:buFont typeface="Space Grotesk Medium"/>
              <a:buNone/>
              <a:defRPr sz="1000">
                <a:highlight>
                  <a:schemeClr val="lt2"/>
                </a:highlight>
              </a:defRPr>
            </a:lvl4pPr>
            <a:lvl5pPr lvl="4">
              <a:lnSpc>
                <a:spcPct val="115000"/>
              </a:lnSpc>
              <a:spcBef>
                <a:spcPts val="0"/>
              </a:spcBef>
              <a:spcAft>
                <a:spcPts val="0"/>
              </a:spcAft>
              <a:buSzPts val="1000"/>
              <a:buFont typeface="Space Grotesk Medium"/>
              <a:buNone/>
              <a:defRPr sz="1000">
                <a:highlight>
                  <a:schemeClr val="lt2"/>
                </a:highlight>
              </a:defRPr>
            </a:lvl5pPr>
            <a:lvl6pPr lvl="5">
              <a:lnSpc>
                <a:spcPct val="115000"/>
              </a:lnSpc>
              <a:spcBef>
                <a:spcPts val="0"/>
              </a:spcBef>
              <a:spcAft>
                <a:spcPts val="0"/>
              </a:spcAft>
              <a:buSzPts val="1000"/>
              <a:buFont typeface="Space Grotesk Medium"/>
              <a:buNone/>
              <a:defRPr sz="1000">
                <a:highlight>
                  <a:schemeClr val="lt2"/>
                </a:highlight>
              </a:defRPr>
            </a:lvl6pPr>
            <a:lvl7pPr lvl="6">
              <a:lnSpc>
                <a:spcPct val="115000"/>
              </a:lnSpc>
              <a:spcBef>
                <a:spcPts val="0"/>
              </a:spcBef>
              <a:spcAft>
                <a:spcPts val="0"/>
              </a:spcAft>
              <a:buSzPts val="1000"/>
              <a:buFont typeface="Space Grotesk Medium"/>
              <a:buNone/>
              <a:defRPr sz="1000">
                <a:highlight>
                  <a:schemeClr val="lt2"/>
                </a:highlight>
              </a:defRPr>
            </a:lvl7pPr>
            <a:lvl8pPr lvl="7">
              <a:lnSpc>
                <a:spcPct val="115000"/>
              </a:lnSpc>
              <a:spcBef>
                <a:spcPts val="0"/>
              </a:spcBef>
              <a:spcAft>
                <a:spcPts val="0"/>
              </a:spcAft>
              <a:buSzPts val="1000"/>
              <a:buFont typeface="Space Grotesk Medium"/>
              <a:buNone/>
              <a:defRPr sz="1000">
                <a:highlight>
                  <a:schemeClr val="lt2"/>
                </a:highlight>
              </a:defRPr>
            </a:lvl8pPr>
            <a:lvl9pPr lvl="8">
              <a:lnSpc>
                <a:spcPct val="115000"/>
              </a:lnSpc>
              <a:spcBef>
                <a:spcPts val="0"/>
              </a:spcBef>
              <a:spcAft>
                <a:spcPts val="0"/>
              </a:spcAft>
              <a:buSzPts val="1000"/>
              <a:buFont typeface="Space Grotesk Medium"/>
              <a:buNone/>
              <a:defRPr sz="1000">
                <a:highlight>
                  <a:schemeClr val="lt2"/>
                </a:highlight>
              </a:defRPr>
            </a:lvl9pPr>
          </a:lstStyle>
          <a:p/>
        </p:txBody>
      </p:sp>
      <p:sp>
        <p:nvSpPr>
          <p:cNvPr id="103" name="Google Shape;103;p7"/>
          <p:cNvSpPr txBox="1"/>
          <p:nvPr>
            <p:ph idx="4" type="title"/>
          </p:nvPr>
        </p:nvSpPr>
        <p:spPr>
          <a:xfrm>
            <a:off x="4713425" y="1725175"/>
            <a:ext cx="2991300" cy="1211400"/>
          </a:xfrm>
          <a:prstGeom prst="rect">
            <a:avLst/>
          </a:prstGeom>
        </p:spPr>
        <p:txBody>
          <a:bodyPr anchorCtr="0" anchor="t" bIns="0" lIns="0" spcFirstLastPara="1" rIns="0" wrap="square" tIns="0">
            <a:noAutofit/>
          </a:bodyPr>
          <a:lstStyle>
            <a:lvl1pPr lvl="0">
              <a:lnSpc>
                <a:spcPct val="115000"/>
              </a:lnSpc>
              <a:spcBef>
                <a:spcPts val="0"/>
              </a:spcBef>
              <a:spcAft>
                <a:spcPts val="0"/>
              </a:spcAft>
              <a:buSzPts val="1500"/>
              <a:buFont typeface="Space Grotesk Medium"/>
              <a:buNone/>
              <a:defRPr sz="1500">
                <a:highlight>
                  <a:schemeClr val="lt2"/>
                </a:highlight>
              </a:defRPr>
            </a:lvl1pPr>
            <a:lvl2pPr lvl="1">
              <a:lnSpc>
                <a:spcPct val="115000"/>
              </a:lnSpc>
              <a:spcBef>
                <a:spcPts val="0"/>
              </a:spcBef>
              <a:spcAft>
                <a:spcPts val="0"/>
              </a:spcAft>
              <a:buSzPts val="1500"/>
              <a:buFont typeface="Space Grotesk Medium"/>
              <a:buNone/>
              <a:defRPr sz="1500">
                <a:highlight>
                  <a:schemeClr val="lt2"/>
                </a:highlight>
              </a:defRPr>
            </a:lvl2pPr>
            <a:lvl3pPr lvl="2">
              <a:lnSpc>
                <a:spcPct val="115000"/>
              </a:lnSpc>
              <a:spcBef>
                <a:spcPts val="0"/>
              </a:spcBef>
              <a:spcAft>
                <a:spcPts val="0"/>
              </a:spcAft>
              <a:buSzPts val="1500"/>
              <a:buFont typeface="Space Grotesk Medium"/>
              <a:buNone/>
              <a:defRPr sz="1500">
                <a:highlight>
                  <a:schemeClr val="lt2"/>
                </a:highlight>
              </a:defRPr>
            </a:lvl3pPr>
            <a:lvl4pPr lvl="3">
              <a:lnSpc>
                <a:spcPct val="115000"/>
              </a:lnSpc>
              <a:spcBef>
                <a:spcPts val="0"/>
              </a:spcBef>
              <a:spcAft>
                <a:spcPts val="0"/>
              </a:spcAft>
              <a:buSzPts val="1500"/>
              <a:buFont typeface="Space Grotesk Medium"/>
              <a:buNone/>
              <a:defRPr sz="1500">
                <a:highlight>
                  <a:schemeClr val="lt2"/>
                </a:highlight>
              </a:defRPr>
            </a:lvl4pPr>
            <a:lvl5pPr lvl="4">
              <a:lnSpc>
                <a:spcPct val="115000"/>
              </a:lnSpc>
              <a:spcBef>
                <a:spcPts val="0"/>
              </a:spcBef>
              <a:spcAft>
                <a:spcPts val="0"/>
              </a:spcAft>
              <a:buSzPts val="1500"/>
              <a:buFont typeface="Space Grotesk Medium"/>
              <a:buNone/>
              <a:defRPr sz="1500">
                <a:highlight>
                  <a:schemeClr val="lt2"/>
                </a:highlight>
              </a:defRPr>
            </a:lvl5pPr>
            <a:lvl6pPr lvl="5">
              <a:lnSpc>
                <a:spcPct val="115000"/>
              </a:lnSpc>
              <a:spcBef>
                <a:spcPts val="0"/>
              </a:spcBef>
              <a:spcAft>
                <a:spcPts val="0"/>
              </a:spcAft>
              <a:buSzPts val="1500"/>
              <a:buFont typeface="Space Grotesk Medium"/>
              <a:buNone/>
              <a:defRPr sz="1500">
                <a:highlight>
                  <a:schemeClr val="lt2"/>
                </a:highlight>
              </a:defRPr>
            </a:lvl6pPr>
            <a:lvl7pPr lvl="6">
              <a:lnSpc>
                <a:spcPct val="115000"/>
              </a:lnSpc>
              <a:spcBef>
                <a:spcPts val="0"/>
              </a:spcBef>
              <a:spcAft>
                <a:spcPts val="0"/>
              </a:spcAft>
              <a:buSzPts val="1500"/>
              <a:buFont typeface="Space Grotesk Medium"/>
              <a:buNone/>
              <a:defRPr sz="1500">
                <a:highlight>
                  <a:schemeClr val="lt2"/>
                </a:highlight>
              </a:defRPr>
            </a:lvl7pPr>
            <a:lvl8pPr lvl="7">
              <a:lnSpc>
                <a:spcPct val="115000"/>
              </a:lnSpc>
              <a:spcBef>
                <a:spcPts val="0"/>
              </a:spcBef>
              <a:spcAft>
                <a:spcPts val="0"/>
              </a:spcAft>
              <a:buSzPts val="1500"/>
              <a:buFont typeface="Space Grotesk Medium"/>
              <a:buNone/>
              <a:defRPr sz="1500">
                <a:highlight>
                  <a:schemeClr val="lt2"/>
                </a:highlight>
              </a:defRPr>
            </a:lvl8pPr>
            <a:lvl9pPr lvl="8">
              <a:lnSpc>
                <a:spcPct val="115000"/>
              </a:lnSpc>
              <a:spcBef>
                <a:spcPts val="0"/>
              </a:spcBef>
              <a:spcAft>
                <a:spcPts val="0"/>
              </a:spcAft>
              <a:buSzPts val="1500"/>
              <a:buFont typeface="Space Grotesk Medium"/>
              <a:buNone/>
              <a:defRPr sz="1500">
                <a:highlight>
                  <a:schemeClr val="lt2"/>
                </a:highlight>
              </a:defRPr>
            </a:lvl9pPr>
          </a:lstStyle>
          <a:p/>
        </p:txBody>
      </p:sp>
      <p:sp>
        <p:nvSpPr>
          <p:cNvPr id="104" name="Google Shape;104;p7"/>
          <p:cNvSpPr txBox="1"/>
          <p:nvPr>
            <p:ph idx="5" type="title"/>
          </p:nvPr>
        </p:nvSpPr>
        <p:spPr>
          <a:xfrm>
            <a:off x="5340025" y="733275"/>
            <a:ext cx="3287400" cy="912300"/>
          </a:xfrm>
          <a:prstGeom prst="rect">
            <a:avLst/>
          </a:prstGeom>
        </p:spPr>
        <p:txBody>
          <a:bodyPr anchorCtr="0" anchor="t" bIns="0" lIns="0" spcFirstLastPara="1" rIns="0" wrap="square" tIns="0">
            <a:normAutofit/>
          </a:bodyPr>
          <a:lstStyle>
            <a:lvl1pPr lvl="0">
              <a:lnSpc>
                <a:spcPct val="80000"/>
              </a:lnSpc>
              <a:spcBef>
                <a:spcPts val="0"/>
              </a:spcBef>
              <a:spcAft>
                <a:spcPts val="0"/>
              </a:spcAft>
              <a:buSzPts val="3500"/>
              <a:buFont typeface="Space Grotesk"/>
              <a:buNone/>
              <a:defRPr sz="3500">
                <a:latin typeface="Space Grotesk"/>
                <a:ea typeface="Space Grotesk"/>
                <a:cs typeface="Space Grotesk"/>
                <a:sym typeface="Space Grotesk"/>
              </a:defRPr>
            </a:lvl1pPr>
            <a:lvl2pPr lvl="1" algn="ctr">
              <a:spcBef>
                <a:spcPts val="0"/>
              </a:spcBef>
              <a:spcAft>
                <a:spcPts val="0"/>
              </a:spcAft>
              <a:buSzPts val="7700"/>
              <a:buNone/>
              <a:defRPr sz="7700"/>
            </a:lvl2pPr>
            <a:lvl3pPr lvl="2" algn="ctr">
              <a:spcBef>
                <a:spcPts val="0"/>
              </a:spcBef>
              <a:spcAft>
                <a:spcPts val="0"/>
              </a:spcAft>
              <a:buSzPts val="7700"/>
              <a:buNone/>
              <a:defRPr sz="7700"/>
            </a:lvl3pPr>
            <a:lvl4pPr lvl="3" algn="ctr">
              <a:spcBef>
                <a:spcPts val="0"/>
              </a:spcBef>
              <a:spcAft>
                <a:spcPts val="0"/>
              </a:spcAft>
              <a:buSzPts val="7700"/>
              <a:buNone/>
              <a:defRPr sz="7700"/>
            </a:lvl4pPr>
            <a:lvl5pPr lvl="4" algn="ctr">
              <a:spcBef>
                <a:spcPts val="0"/>
              </a:spcBef>
              <a:spcAft>
                <a:spcPts val="0"/>
              </a:spcAft>
              <a:buSzPts val="7700"/>
              <a:buNone/>
              <a:defRPr sz="7700"/>
            </a:lvl5pPr>
            <a:lvl6pPr lvl="5" algn="ctr">
              <a:spcBef>
                <a:spcPts val="0"/>
              </a:spcBef>
              <a:spcAft>
                <a:spcPts val="0"/>
              </a:spcAft>
              <a:buSzPts val="7700"/>
              <a:buNone/>
              <a:defRPr sz="7700"/>
            </a:lvl6pPr>
            <a:lvl7pPr lvl="6" algn="ctr">
              <a:spcBef>
                <a:spcPts val="0"/>
              </a:spcBef>
              <a:spcAft>
                <a:spcPts val="0"/>
              </a:spcAft>
              <a:buSzPts val="7700"/>
              <a:buNone/>
              <a:defRPr sz="7700"/>
            </a:lvl7pPr>
            <a:lvl8pPr lvl="7" algn="ctr">
              <a:spcBef>
                <a:spcPts val="0"/>
              </a:spcBef>
              <a:spcAft>
                <a:spcPts val="0"/>
              </a:spcAft>
              <a:buSzPts val="7700"/>
              <a:buNone/>
              <a:defRPr sz="7700"/>
            </a:lvl8pPr>
            <a:lvl9pPr lvl="8" algn="ctr">
              <a:spcBef>
                <a:spcPts val="0"/>
              </a:spcBef>
              <a:spcAft>
                <a:spcPts val="0"/>
              </a:spcAft>
              <a:buSzPts val="7700"/>
              <a:buNone/>
              <a:defRPr sz="7700"/>
            </a:lvl9pPr>
          </a:lstStyle>
          <a:p/>
        </p:txBody>
      </p:sp>
      <p:sp>
        <p:nvSpPr>
          <p:cNvPr id="105" name="Google Shape;105;p7"/>
          <p:cNvSpPr/>
          <p:nvPr>
            <p:ph idx="6" type="pic"/>
          </p:nvPr>
        </p:nvSpPr>
        <p:spPr>
          <a:xfrm>
            <a:off x="6183250" y="3344750"/>
            <a:ext cx="2217000" cy="1051200"/>
          </a:xfrm>
          <a:prstGeom prst="rect">
            <a:avLst/>
          </a:prstGeom>
          <a:noFill/>
          <a:ln>
            <a:noFill/>
          </a:ln>
        </p:spPr>
      </p:sp>
      <p:sp>
        <p:nvSpPr>
          <p:cNvPr id="106" name="Google Shape;106;p7"/>
          <p:cNvSpPr txBox="1"/>
          <p:nvPr>
            <p:ph idx="7" type="title"/>
          </p:nvPr>
        </p:nvSpPr>
        <p:spPr>
          <a:xfrm>
            <a:off x="4804625" y="2962500"/>
            <a:ext cx="1317600" cy="1692900"/>
          </a:xfrm>
          <a:prstGeom prst="rect">
            <a:avLst/>
          </a:prstGeom>
        </p:spPr>
        <p:txBody>
          <a:bodyPr anchorCtr="0" anchor="t" bIns="0" lIns="0" spcFirstLastPara="1" rIns="0" wrap="square" tIns="0">
            <a:normAutofit/>
          </a:bodyPr>
          <a:lstStyle>
            <a:lvl1pPr lvl="0">
              <a:lnSpc>
                <a:spcPct val="115000"/>
              </a:lnSpc>
              <a:spcBef>
                <a:spcPts val="0"/>
              </a:spcBef>
              <a:spcAft>
                <a:spcPts val="0"/>
              </a:spcAft>
              <a:buSzPts val="1000"/>
              <a:buFont typeface="Space Grotesk Medium"/>
              <a:buNone/>
              <a:defRPr sz="1000">
                <a:highlight>
                  <a:schemeClr val="lt2"/>
                </a:highlight>
              </a:defRPr>
            </a:lvl1pPr>
            <a:lvl2pPr lvl="1">
              <a:spcBef>
                <a:spcPts val="0"/>
              </a:spcBef>
              <a:spcAft>
                <a:spcPts val="0"/>
              </a:spcAft>
              <a:buSzPts val="1000"/>
              <a:buFont typeface="Space Grotesk Medium"/>
              <a:buNone/>
              <a:defRPr sz="1000">
                <a:highlight>
                  <a:schemeClr val="lt2"/>
                </a:highlight>
              </a:defRPr>
            </a:lvl2pPr>
            <a:lvl3pPr lvl="2">
              <a:spcBef>
                <a:spcPts val="0"/>
              </a:spcBef>
              <a:spcAft>
                <a:spcPts val="0"/>
              </a:spcAft>
              <a:buSzPts val="1000"/>
              <a:buFont typeface="Space Grotesk Medium"/>
              <a:buNone/>
              <a:defRPr sz="1000">
                <a:highlight>
                  <a:schemeClr val="lt2"/>
                </a:highlight>
              </a:defRPr>
            </a:lvl3pPr>
            <a:lvl4pPr lvl="3">
              <a:spcBef>
                <a:spcPts val="0"/>
              </a:spcBef>
              <a:spcAft>
                <a:spcPts val="0"/>
              </a:spcAft>
              <a:buSzPts val="1000"/>
              <a:buFont typeface="Space Grotesk Medium"/>
              <a:buNone/>
              <a:defRPr sz="1000">
                <a:highlight>
                  <a:schemeClr val="lt2"/>
                </a:highlight>
              </a:defRPr>
            </a:lvl4pPr>
            <a:lvl5pPr lvl="4">
              <a:spcBef>
                <a:spcPts val="0"/>
              </a:spcBef>
              <a:spcAft>
                <a:spcPts val="0"/>
              </a:spcAft>
              <a:buSzPts val="1000"/>
              <a:buFont typeface="Space Grotesk Medium"/>
              <a:buNone/>
              <a:defRPr sz="1000">
                <a:highlight>
                  <a:schemeClr val="lt2"/>
                </a:highlight>
              </a:defRPr>
            </a:lvl5pPr>
            <a:lvl6pPr lvl="5">
              <a:spcBef>
                <a:spcPts val="0"/>
              </a:spcBef>
              <a:spcAft>
                <a:spcPts val="0"/>
              </a:spcAft>
              <a:buSzPts val="1000"/>
              <a:buFont typeface="Space Grotesk Medium"/>
              <a:buNone/>
              <a:defRPr sz="1000">
                <a:highlight>
                  <a:schemeClr val="lt2"/>
                </a:highlight>
              </a:defRPr>
            </a:lvl6pPr>
            <a:lvl7pPr lvl="6">
              <a:spcBef>
                <a:spcPts val="0"/>
              </a:spcBef>
              <a:spcAft>
                <a:spcPts val="0"/>
              </a:spcAft>
              <a:buSzPts val="1000"/>
              <a:buFont typeface="Space Grotesk Medium"/>
              <a:buNone/>
              <a:defRPr sz="1000">
                <a:highlight>
                  <a:schemeClr val="lt2"/>
                </a:highlight>
              </a:defRPr>
            </a:lvl7pPr>
            <a:lvl8pPr lvl="7">
              <a:spcBef>
                <a:spcPts val="0"/>
              </a:spcBef>
              <a:spcAft>
                <a:spcPts val="0"/>
              </a:spcAft>
              <a:buSzPts val="1000"/>
              <a:buFont typeface="Space Grotesk Medium"/>
              <a:buNone/>
              <a:defRPr sz="1000">
                <a:highlight>
                  <a:schemeClr val="lt2"/>
                </a:highlight>
              </a:defRPr>
            </a:lvl8pPr>
            <a:lvl9pPr lvl="8">
              <a:spcBef>
                <a:spcPts val="0"/>
              </a:spcBef>
              <a:spcAft>
                <a:spcPts val="0"/>
              </a:spcAft>
              <a:buSzPts val="1000"/>
              <a:buFont typeface="Space Grotesk Medium"/>
              <a:buNone/>
              <a:defRPr sz="1000">
                <a:highlight>
                  <a:schemeClr val="lt2"/>
                </a:highlight>
              </a:defRPr>
            </a:lvl9pPr>
          </a:lstStyle>
          <a:p/>
        </p:txBody>
      </p:sp>
    </p:spTree>
  </p:cSld>
  <p:clrMapOvr>
    <a:masterClrMapping/>
  </p:clrMapOvr>
  <p:extLst>
    <p:ext uri="{DCECCB84-F9BA-43D5-87BE-67443E8EF086}">
      <p15:sldGuideLst>
        <p15:guide id="1" orient="horz" pos="159">
          <p15:clr>
            <a:srgbClr val="E46962"/>
          </p15:clr>
        </p15:guide>
        <p15:guide id="2" pos="159">
          <p15:clr>
            <a:srgbClr val="E46962"/>
          </p15:clr>
        </p15:guide>
        <p15:guide id="3" pos="5601">
          <p15:clr>
            <a:srgbClr val="E46962"/>
          </p15:clr>
        </p15:guide>
        <p15:guide id="4" orient="horz" pos="3081">
          <p15:clr>
            <a:srgbClr val="E46962"/>
          </p15:clr>
        </p15:guide>
        <p15:guide id="5" pos="468">
          <p15:clr>
            <a:srgbClr val="E46962"/>
          </p15:clr>
        </p15:guide>
        <p15:guide id="6" pos="5292">
          <p15:clr>
            <a:srgbClr val="E46962"/>
          </p15:clr>
        </p15:guide>
        <p15:guide id="7" orient="horz" pos="468">
          <p15:clr>
            <a:srgbClr val="E46962"/>
          </p15:clr>
        </p15:guide>
        <p15:guide id="8" orient="horz" pos="2772">
          <p15:clr>
            <a:srgbClr val="E46962"/>
          </p15:clr>
        </p15:guide>
      </p15:sldGuideLst>
    </p:ext>
  </p:extLst>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trics display - Alt 1">
  <p:cSld name="CUSTOM_8_1_1_1_1_1_1_1_1_1_1_1_1_1_1_1_1_1_1_1_1_1_1_1_1_1_1_1_1_1_1_1_1_1">
    <p:spTree>
      <p:nvGrpSpPr>
        <p:cNvPr id="699" name="Shape 699"/>
        <p:cNvGrpSpPr/>
        <p:nvPr/>
      </p:nvGrpSpPr>
      <p:grpSpPr>
        <a:xfrm>
          <a:off x="0" y="0"/>
          <a:ext cx="0" cy="0"/>
          <a:chOff x="0" y="0"/>
          <a:chExt cx="0" cy="0"/>
        </a:xfrm>
      </p:grpSpPr>
      <p:sp>
        <p:nvSpPr>
          <p:cNvPr id="700" name="Google Shape;700;p62"/>
          <p:cNvSpPr/>
          <p:nvPr/>
        </p:nvSpPr>
        <p:spPr>
          <a:xfrm>
            <a:off x="7529650" y="250"/>
            <a:ext cx="1614900" cy="5147700"/>
          </a:xfrm>
          <a:prstGeom prst="rect">
            <a:avLst/>
          </a:prstGeom>
          <a:gradFill>
            <a:gsLst>
              <a:gs pos="0">
                <a:schemeClr val="accent6"/>
              </a:gs>
              <a:gs pos="100000">
                <a:schemeClr val="lt2"/>
              </a:gs>
            </a:gsLst>
            <a:lin ang="540070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701" name="Google Shape;701;p62"/>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702" name="Google Shape;702;p62"/>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703" name="Google Shape;703;p62"/>
          <p:cNvSpPr txBox="1"/>
          <p:nvPr>
            <p:ph idx="3" type="title"/>
          </p:nvPr>
        </p:nvSpPr>
        <p:spPr>
          <a:xfrm>
            <a:off x="228600" y="457200"/>
            <a:ext cx="4160400" cy="4647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
        <p:nvSpPr>
          <p:cNvPr id="704" name="Google Shape;704;p62"/>
          <p:cNvSpPr txBox="1"/>
          <p:nvPr>
            <p:ph idx="1" type="body"/>
          </p:nvPr>
        </p:nvSpPr>
        <p:spPr>
          <a:xfrm>
            <a:off x="230075" y="990150"/>
            <a:ext cx="3612900" cy="3534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dk1"/>
              </a:buClr>
              <a:buSzPts val="1000"/>
              <a:buFont typeface="Jost"/>
              <a:buChar char="●"/>
              <a:defRPr sz="1000"/>
            </a:lvl1pPr>
            <a:lvl2pPr indent="-292100" lvl="1" marL="914400">
              <a:spcBef>
                <a:spcPts val="0"/>
              </a:spcBef>
              <a:spcAft>
                <a:spcPts val="0"/>
              </a:spcAft>
              <a:buClr>
                <a:schemeClr val="dk1"/>
              </a:buClr>
              <a:buSzPts val="1000"/>
              <a:buFont typeface="Jost"/>
              <a:buChar char="○"/>
              <a:defRPr sz="1000"/>
            </a:lvl2pPr>
            <a:lvl3pPr indent="-292100" lvl="2" marL="1371600">
              <a:spcBef>
                <a:spcPts val="0"/>
              </a:spcBef>
              <a:spcAft>
                <a:spcPts val="0"/>
              </a:spcAft>
              <a:buClr>
                <a:schemeClr val="dk1"/>
              </a:buClr>
              <a:buSzPts val="1000"/>
              <a:buFont typeface="Jost"/>
              <a:buChar char="■"/>
              <a:defRPr sz="1000"/>
            </a:lvl3pPr>
            <a:lvl4pPr indent="-292100" lvl="3" marL="1828800">
              <a:spcBef>
                <a:spcPts val="0"/>
              </a:spcBef>
              <a:spcAft>
                <a:spcPts val="0"/>
              </a:spcAft>
              <a:buClr>
                <a:schemeClr val="dk1"/>
              </a:buClr>
              <a:buSzPts val="1000"/>
              <a:buFont typeface="Jost"/>
              <a:buChar char="●"/>
              <a:defRPr sz="1000"/>
            </a:lvl4pPr>
            <a:lvl5pPr indent="-292100" lvl="4" marL="2286000">
              <a:spcBef>
                <a:spcPts val="0"/>
              </a:spcBef>
              <a:spcAft>
                <a:spcPts val="0"/>
              </a:spcAft>
              <a:buClr>
                <a:schemeClr val="dk1"/>
              </a:buClr>
              <a:buSzPts val="1000"/>
              <a:buFont typeface="Jost"/>
              <a:buChar char="○"/>
              <a:defRPr sz="1000"/>
            </a:lvl5pPr>
            <a:lvl6pPr indent="-292100" lvl="5" marL="2743200">
              <a:spcBef>
                <a:spcPts val="0"/>
              </a:spcBef>
              <a:spcAft>
                <a:spcPts val="0"/>
              </a:spcAft>
              <a:buClr>
                <a:schemeClr val="dk1"/>
              </a:buClr>
              <a:buSzPts val="1000"/>
              <a:buFont typeface="Jost"/>
              <a:buChar char="■"/>
              <a:defRPr sz="1000"/>
            </a:lvl6pPr>
            <a:lvl7pPr indent="-292100" lvl="6" marL="3200400">
              <a:spcBef>
                <a:spcPts val="0"/>
              </a:spcBef>
              <a:spcAft>
                <a:spcPts val="0"/>
              </a:spcAft>
              <a:buClr>
                <a:schemeClr val="dk1"/>
              </a:buClr>
              <a:buSzPts val="1000"/>
              <a:buFont typeface="Jost"/>
              <a:buChar char="●"/>
              <a:defRPr sz="1000"/>
            </a:lvl7pPr>
            <a:lvl8pPr indent="-292100" lvl="7" marL="3657600">
              <a:spcBef>
                <a:spcPts val="0"/>
              </a:spcBef>
              <a:spcAft>
                <a:spcPts val="0"/>
              </a:spcAft>
              <a:buClr>
                <a:schemeClr val="dk1"/>
              </a:buClr>
              <a:buSzPts val="1000"/>
              <a:buFont typeface="Jost"/>
              <a:buChar char="○"/>
              <a:defRPr sz="1000"/>
            </a:lvl8pPr>
            <a:lvl9pPr indent="-292100" lvl="8" marL="4114800">
              <a:spcBef>
                <a:spcPts val="0"/>
              </a:spcBef>
              <a:spcAft>
                <a:spcPts val="0"/>
              </a:spcAft>
              <a:buClr>
                <a:schemeClr val="dk1"/>
              </a:buClr>
              <a:buSzPts val="1000"/>
              <a:buFont typeface="Jost"/>
              <a:buChar char="■"/>
              <a:defRPr sz="1000"/>
            </a:lvl9pPr>
          </a:lstStyle>
          <a:p/>
        </p:txBody>
      </p:sp>
      <p:sp>
        <p:nvSpPr>
          <p:cNvPr id="705" name="Google Shape;705;p62"/>
          <p:cNvSpPr txBox="1"/>
          <p:nvPr>
            <p:ph idx="4" type="subTitle"/>
          </p:nvPr>
        </p:nvSpPr>
        <p:spPr>
          <a:xfrm>
            <a:off x="228600" y="4156375"/>
            <a:ext cx="1252800" cy="172200"/>
          </a:xfrm>
          <a:prstGeom prst="rect">
            <a:avLst/>
          </a:prstGeom>
        </p:spPr>
        <p:txBody>
          <a:bodyPr anchorCtr="0" anchor="t"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706" name="Google Shape;706;p62"/>
          <p:cNvSpPr txBox="1"/>
          <p:nvPr>
            <p:ph idx="5" type="subTitle"/>
          </p:nvPr>
        </p:nvSpPr>
        <p:spPr>
          <a:xfrm>
            <a:off x="230075" y="3582936"/>
            <a:ext cx="1252800" cy="424800"/>
          </a:xfrm>
          <a:prstGeom prst="rect">
            <a:avLst/>
          </a:prstGeom>
        </p:spPr>
        <p:txBody>
          <a:bodyPr anchorCtr="0" anchor="t" bIns="0" lIns="0" spcFirstLastPara="1" rIns="0" wrap="square" tIns="0">
            <a:noAutofit/>
          </a:bodyPr>
          <a:lstStyle>
            <a:lvl1pPr lvl="0">
              <a:spcBef>
                <a:spcPts val="0"/>
              </a:spcBef>
              <a:spcAft>
                <a:spcPts val="0"/>
              </a:spcAft>
              <a:buNone/>
              <a:defRPr sz="3600">
                <a:solidFill>
                  <a:schemeClr val="lt2"/>
                </a:solidFill>
                <a:latin typeface="Jost"/>
                <a:ea typeface="Jost"/>
                <a:cs typeface="Jost"/>
                <a:sym typeface="Jost"/>
              </a:defRPr>
            </a:lvl1pPr>
            <a:lvl2pPr lvl="1">
              <a:spcBef>
                <a:spcPts val="0"/>
              </a:spcBef>
              <a:spcAft>
                <a:spcPts val="0"/>
              </a:spcAft>
              <a:buNone/>
              <a:defRPr sz="3600">
                <a:solidFill>
                  <a:schemeClr val="lt2"/>
                </a:solidFill>
                <a:latin typeface="Jost"/>
                <a:ea typeface="Jost"/>
                <a:cs typeface="Jost"/>
                <a:sym typeface="Jost"/>
              </a:defRPr>
            </a:lvl2pPr>
            <a:lvl3pPr lvl="2">
              <a:spcBef>
                <a:spcPts val="0"/>
              </a:spcBef>
              <a:spcAft>
                <a:spcPts val="0"/>
              </a:spcAft>
              <a:buNone/>
              <a:defRPr sz="3600">
                <a:solidFill>
                  <a:schemeClr val="lt2"/>
                </a:solidFill>
                <a:latin typeface="Jost"/>
                <a:ea typeface="Jost"/>
                <a:cs typeface="Jost"/>
                <a:sym typeface="Jost"/>
              </a:defRPr>
            </a:lvl3pPr>
            <a:lvl4pPr lvl="3">
              <a:spcBef>
                <a:spcPts val="0"/>
              </a:spcBef>
              <a:spcAft>
                <a:spcPts val="0"/>
              </a:spcAft>
              <a:buNone/>
              <a:defRPr sz="3600">
                <a:solidFill>
                  <a:schemeClr val="lt2"/>
                </a:solidFill>
                <a:latin typeface="Jost"/>
                <a:ea typeface="Jost"/>
                <a:cs typeface="Jost"/>
                <a:sym typeface="Jost"/>
              </a:defRPr>
            </a:lvl4pPr>
            <a:lvl5pPr lvl="4">
              <a:spcBef>
                <a:spcPts val="0"/>
              </a:spcBef>
              <a:spcAft>
                <a:spcPts val="0"/>
              </a:spcAft>
              <a:buNone/>
              <a:defRPr sz="3600">
                <a:solidFill>
                  <a:schemeClr val="lt2"/>
                </a:solidFill>
                <a:latin typeface="Jost"/>
                <a:ea typeface="Jost"/>
                <a:cs typeface="Jost"/>
                <a:sym typeface="Jost"/>
              </a:defRPr>
            </a:lvl5pPr>
            <a:lvl6pPr lvl="5">
              <a:spcBef>
                <a:spcPts val="0"/>
              </a:spcBef>
              <a:spcAft>
                <a:spcPts val="0"/>
              </a:spcAft>
              <a:buNone/>
              <a:defRPr sz="3600">
                <a:solidFill>
                  <a:schemeClr val="lt2"/>
                </a:solidFill>
                <a:latin typeface="Jost"/>
                <a:ea typeface="Jost"/>
                <a:cs typeface="Jost"/>
                <a:sym typeface="Jost"/>
              </a:defRPr>
            </a:lvl6pPr>
            <a:lvl7pPr lvl="6">
              <a:spcBef>
                <a:spcPts val="0"/>
              </a:spcBef>
              <a:spcAft>
                <a:spcPts val="0"/>
              </a:spcAft>
              <a:buNone/>
              <a:defRPr sz="3600">
                <a:solidFill>
                  <a:schemeClr val="lt2"/>
                </a:solidFill>
                <a:latin typeface="Jost"/>
                <a:ea typeface="Jost"/>
                <a:cs typeface="Jost"/>
                <a:sym typeface="Jost"/>
              </a:defRPr>
            </a:lvl7pPr>
            <a:lvl8pPr lvl="7">
              <a:spcBef>
                <a:spcPts val="0"/>
              </a:spcBef>
              <a:spcAft>
                <a:spcPts val="0"/>
              </a:spcAft>
              <a:buNone/>
              <a:defRPr sz="3600">
                <a:solidFill>
                  <a:schemeClr val="lt2"/>
                </a:solidFill>
                <a:latin typeface="Jost"/>
                <a:ea typeface="Jost"/>
                <a:cs typeface="Jost"/>
                <a:sym typeface="Jost"/>
              </a:defRPr>
            </a:lvl8pPr>
            <a:lvl9pPr lvl="8">
              <a:spcBef>
                <a:spcPts val="0"/>
              </a:spcBef>
              <a:spcAft>
                <a:spcPts val="0"/>
              </a:spcAft>
              <a:buNone/>
              <a:defRPr sz="3600">
                <a:solidFill>
                  <a:schemeClr val="lt2"/>
                </a:solidFill>
                <a:latin typeface="Jost"/>
                <a:ea typeface="Jost"/>
                <a:cs typeface="Jost"/>
                <a:sym typeface="Jost"/>
              </a:defRPr>
            </a:lvl9pPr>
          </a:lstStyle>
          <a:p/>
        </p:txBody>
      </p:sp>
      <p:sp>
        <p:nvSpPr>
          <p:cNvPr id="707" name="Google Shape;707;p62"/>
          <p:cNvSpPr txBox="1"/>
          <p:nvPr>
            <p:ph idx="6" type="subTitle"/>
          </p:nvPr>
        </p:nvSpPr>
        <p:spPr>
          <a:xfrm>
            <a:off x="1983338" y="4156375"/>
            <a:ext cx="1252800" cy="172200"/>
          </a:xfrm>
          <a:prstGeom prst="rect">
            <a:avLst/>
          </a:prstGeom>
        </p:spPr>
        <p:txBody>
          <a:bodyPr anchorCtr="0" anchor="t"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708" name="Google Shape;708;p62"/>
          <p:cNvSpPr txBox="1"/>
          <p:nvPr>
            <p:ph idx="7" type="subTitle"/>
          </p:nvPr>
        </p:nvSpPr>
        <p:spPr>
          <a:xfrm>
            <a:off x="1984813" y="3582936"/>
            <a:ext cx="1252800" cy="424800"/>
          </a:xfrm>
          <a:prstGeom prst="rect">
            <a:avLst/>
          </a:prstGeom>
        </p:spPr>
        <p:txBody>
          <a:bodyPr anchorCtr="0" anchor="t" bIns="0" lIns="0" spcFirstLastPara="1" rIns="0" wrap="square" tIns="0">
            <a:noAutofit/>
          </a:bodyPr>
          <a:lstStyle>
            <a:lvl1pPr lvl="0">
              <a:spcBef>
                <a:spcPts val="0"/>
              </a:spcBef>
              <a:spcAft>
                <a:spcPts val="0"/>
              </a:spcAft>
              <a:buNone/>
              <a:defRPr sz="3600">
                <a:solidFill>
                  <a:schemeClr val="lt2"/>
                </a:solidFill>
                <a:latin typeface="Jost"/>
                <a:ea typeface="Jost"/>
                <a:cs typeface="Jost"/>
                <a:sym typeface="Jost"/>
              </a:defRPr>
            </a:lvl1pPr>
            <a:lvl2pPr lvl="1">
              <a:spcBef>
                <a:spcPts val="0"/>
              </a:spcBef>
              <a:spcAft>
                <a:spcPts val="0"/>
              </a:spcAft>
              <a:buNone/>
              <a:defRPr sz="3600">
                <a:solidFill>
                  <a:schemeClr val="lt2"/>
                </a:solidFill>
                <a:latin typeface="Jost"/>
                <a:ea typeface="Jost"/>
                <a:cs typeface="Jost"/>
                <a:sym typeface="Jost"/>
              </a:defRPr>
            </a:lvl2pPr>
            <a:lvl3pPr lvl="2">
              <a:spcBef>
                <a:spcPts val="0"/>
              </a:spcBef>
              <a:spcAft>
                <a:spcPts val="0"/>
              </a:spcAft>
              <a:buNone/>
              <a:defRPr sz="3600">
                <a:solidFill>
                  <a:schemeClr val="lt2"/>
                </a:solidFill>
                <a:latin typeface="Jost"/>
                <a:ea typeface="Jost"/>
                <a:cs typeface="Jost"/>
                <a:sym typeface="Jost"/>
              </a:defRPr>
            </a:lvl3pPr>
            <a:lvl4pPr lvl="3">
              <a:spcBef>
                <a:spcPts val="0"/>
              </a:spcBef>
              <a:spcAft>
                <a:spcPts val="0"/>
              </a:spcAft>
              <a:buNone/>
              <a:defRPr sz="3600">
                <a:solidFill>
                  <a:schemeClr val="lt2"/>
                </a:solidFill>
                <a:latin typeface="Jost"/>
                <a:ea typeface="Jost"/>
                <a:cs typeface="Jost"/>
                <a:sym typeface="Jost"/>
              </a:defRPr>
            </a:lvl4pPr>
            <a:lvl5pPr lvl="4">
              <a:spcBef>
                <a:spcPts val="0"/>
              </a:spcBef>
              <a:spcAft>
                <a:spcPts val="0"/>
              </a:spcAft>
              <a:buNone/>
              <a:defRPr sz="3600">
                <a:solidFill>
                  <a:schemeClr val="lt2"/>
                </a:solidFill>
                <a:latin typeface="Jost"/>
                <a:ea typeface="Jost"/>
                <a:cs typeface="Jost"/>
                <a:sym typeface="Jost"/>
              </a:defRPr>
            </a:lvl5pPr>
            <a:lvl6pPr lvl="5">
              <a:spcBef>
                <a:spcPts val="0"/>
              </a:spcBef>
              <a:spcAft>
                <a:spcPts val="0"/>
              </a:spcAft>
              <a:buNone/>
              <a:defRPr sz="3600">
                <a:solidFill>
                  <a:schemeClr val="lt2"/>
                </a:solidFill>
                <a:latin typeface="Jost"/>
                <a:ea typeface="Jost"/>
                <a:cs typeface="Jost"/>
                <a:sym typeface="Jost"/>
              </a:defRPr>
            </a:lvl6pPr>
            <a:lvl7pPr lvl="6">
              <a:spcBef>
                <a:spcPts val="0"/>
              </a:spcBef>
              <a:spcAft>
                <a:spcPts val="0"/>
              </a:spcAft>
              <a:buNone/>
              <a:defRPr sz="3600">
                <a:solidFill>
                  <a:schemeClr val="lt2"/>
                </a:solidFill>
                <a:latin typeface="Jost"/>
                <a:ea typeface="Jost"/>
                <a:cs typeface="Jost"/>
                <a:sym typeface="Jost"/>
              </a:defRPr>
            </a:lvl7pPr>
            <a:lvl8pPr lvl="7">
              <a:spcBef>
                <a:spcPts val="0"/>
              </a:spcBef>
              <a:spcAft>
                <a:spcPts val="0"/>
              </a:spcAft>
              <a:buNone/>
              <a:defRPr sz="3600">
                <a:solidFill>
                  <a:schemeClr val="lt2"/>
                </a:solidFill>
                <a:latin typeface="Jost"/>
                <a:ea typeface="Jost"/>
                <a:cs typeface="Jost"/>
                <a:sym typeface="Jost"/>
              </a:defRPr>
            </a:lvl8pPr>
            <a:lvl9pPr lvl="8">
              <a:spcBef>
                <a:spcPts val="0"/>
              </a:spcBef>
              <a:spcAft>
                <a:spcPts val="0"/>
              </a:spcAft>
              <a:buNone/>
              <a:defRPr sz="3600">
                <a:solidFill>
                  <a:schemeClr val="lt2"/>
                </a:solidFill>
                <a:latin typeface="Jost"/>
                <a:ea typeface="Jost"/>
                <a:cs typeface="Jost"/>
                <a:sym typeface="Jost"/>
              </a:defRPr>
            </a:lvl9pPr>
          </a:lstStyle>
          <a:p/>
        </p:txBody>
      </p:sp>
      <p:sp>
        <p:nvSpPr>
          <p:cNvPr id="709" name="Google Shape;709;p62"/>
          <p:cNvSpPr txBox="1"/>
          <p:nvPr>
            <p:ph idx="8" type="subTitle"/>
          </p:nvPr>
        </p:nvSpPr>
        <p:spPr>
          <a:xfrm>
            <a:off x="3739563" y="4156375"/>
            <a:ext cx="1252800" cy="172200"/>
          </a:xfrm>
          <a:prstGeom prst="rect">
            <a:avLst/>
          </a:prstGeom>
        </p:spPr>
        <p:txBody>
          <a:bodyPr anchorCtr="0" anchor="t"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710" name="Google Shape;710;p62"/>
          <p:cNvSpPr txBox="1"/>
          <p:nvPr>
            <p:ph idx="9" type="subTitle"/>
          </p:nvPr>
        </p:nvSpPr>
        <p:spPr>
          <a:xfrm>
            <a:off x="3741038" y="3582936"/>
            <a:ext cx="1252800" cy="424800"/>
          </a:xfrm>
          <a:prstGeom prst="rect">
            <a:avLst/>
          </a:prstGeom>
        </p:spPr>
        <p:txBody>
          <a:bodyPr anchorCtr="0" anchor="t" bIns="0" lIns="0" spcFirstLastPara="1" rIns="0" wrap="square" tIns="0">
            <a:noAutofit/>
          </a:bodyPr>
          <a:lstStyle>
            <a:lvl1pPr lvl="0">
              <a:spcBef>
                <a:spcPts val="0"/>
              </a:spcBef>
              <a:spcAft>
                <a:spcPts val="0"/>
              </a:spcAft>
              <a:buNone/>
              <a:defRPr sz="3600">
                <a:solidFill>
                  <a:schemeClr val="lt2"/>
                </a:solidFill>
                <a:latin typeface="Jost"/>
                <a:ea typeface="Jost"/>
                <a:cs typeface="Jost"/>
                <a:sym typeface="Jost"/>
              </a:defRPr>
            </a:lvl1pPr>
            <a:lvl2pPr lvl="1">
              <a:spcBef>
                <a:spcPts val="0"/>
              </a:spcBef>
              <a:spcAft>
                <a:spcPts val="0"/>
              </a:spcAft>
              <a:buNone/>
              <a:defRPr sz="3600">
                <a:solidFill>
                  <a:schemeClr val="lt2"/>
                </a:solidFill>
                <a:latin typeface="Jost"/>
                <a:ea typeface="Jost"/>
                <a:cs typeface="Jost"/>
                <a:sym typeface="Jost"/>
              </a:defRPr>
            </a:lvl2pPr>
            <a:lvl3pPr lvl="2">
              <a:spcBef>
                <a:spcPts val="0"/>
              </a:spcBef>
              <a:spcAft>
                <a:spcPts val="0"/>
              </a:spcAft>
              <a:buNone/>
              <a:defRPr sz="3600">
                <a:solidFill>
                  <a:schemeClr val="lt2"/>
                </a:solidFill>
                <a:latin typeface="Jost"/>
                <a:ea typeface="Jost"/>
                <a:cs typeface="Jost"/>
                <a:sym typeface="Jost"/>
              </a:defRPr>
            </a:lvl3pPr>
            <a:lvl4pPr lvl="3">
              <a:spcBef>
                <a:spcPts val="0"/>
              </a:spcBef>
              <a:spcAft>
                <a:spcPts val="0"/>
              </a:spcAft>
              <a:buNone/>
              <a:defRPr sz="3600">
                <a:solidFill>
                  <a:schemeClr val="lt2"/>
                </a:solidFill>
                <a:latin typeface="Jost"/>
                <a:ea typeface="Jost"/>
                <a:cs typeface="Jost"/>
                <a:sym typeface="Jost"/>
              </a:defRPr>
            </a:lvl4pPr>
            <a:lvl5pPr lvl="4">
              <a:spcBef>
                <a:spcPts val="0"/>
              </a:spcBef>
              <a:spcAft>
                <a:spcPts val="0"/>
              </a:spcAft>
              <a:buNone/>
              <a:defRPr sz="3600">
                <a:solidFill>
                  <a:schemeClr val="lt2"/>
                </a:solidFill>
                <a:latin typeface="Jost"/>
                <a:ea typeface="Jost"/>
                <a:cs typeface="Jost"/>
                <a:sym typeface="Jost"/>
              </a:defRPr>
            </a:lvl5pPr>
            <a:lvl6pPr lvl="5">
              <a:spcBef>
                <a:spcPts val="0"/>
              </a:spcBef>
              <a:spcAft>
                <a:spcPts val="0"/>
              </a:spcAft>
              <a:buNone/>
              <a:defRPr sz="3600">
                <a:solidFill>
                  <a:schemeClr val="lt2"/>
                </a:solidFill>
                <a:latin typeface="Jost"/>
                <a:ea typeface="Jost"/>
                <a:cs typeface="Jost"/>
                <a:sym typeface="Jost"/>
              </a:defRPr>
            </a:lvl6pPr>
            <a:lvl7pPr lvl="6">
              <a:spcBef>
                <a:spcPts val="0"/>
              </a:spcBef>
              <a:spcAft>
                <a:spcPts val="0"/>
              </a:spcAft>
              <a:buNone/>
              <a:defRPr sz="3600">
                <a:solidFill>
                  <a:schemeClr val="lt2"/>
                </a:solidFill>
                <a:latin typeface="Jost"/>
                <a:ea typeface="Jost"/>
                <a:cs typeface="Jost"/>
                <a:sym typeface="Jost"/>
              </a:defRPr>
            </a:lvl7pPr>
            <a:lvl8pPr lvl="7">
              <a:spcBef>
                <a:spcPts val="0"/>
              </a:spcBef>
              <a:spcAft>
                <a:spcPts val="0"/>
              </a:spcAft>
              <a:buNone/>
              <a:defRPr sz="3600">
                <a:solidFill>
                  <a:schemeClr val="lt2"/>
                </a:solidFill>
                <a:latin typeface="Jost"/>
                <a:ea typeface="Jost"/>
                <a:cs typeface="Jost"/>
                <a:sym typeface="Jost"/>
              </a:defRPr>
            </a:lvl8pPr>
            <a:lvl9pPr lvl="8">
              <a:spcBef>
                <a:spcPts val="0"/>
              </a:spcBef>
              <a:spcAft>
                <a:spcPts val="0"/>
              </a:spcAft>
              <a:buNone/>
              <a:defRPr sz="3600">
                <a:solidFill>
                  <a:schemeClr val="lt2"/>
                </a:solidFill>
                <a:latin typeface="Jost"/>
                <a:ea typeface="Jost"/>
                <a:cs typeface="Jost"/>
                <a:sym typeface="Jost"/>
              </a:defRPr>
            </a:lvl9pPr>
          </a:lstStyle>
          <a:p/>
        </p:txBody>
      </p:sp>
      <p:sp>
        <p:nvSpPr>
          <p:cNvPr id="711" name="Google Shape;711;p62"/>
          <p:cNvSpPr txBox="1"/>
          <p:nvPr>
            <p:ph idx="13" type="subTitle"/>
          </p:nvPr>
        </p:nvSpPr>
        <p:spPr>
          <a:xfrm>
            <a:off x="228600" y="3211175"/>
            <a:ext cx="3130200" cy="303900"/>
          </a:xfrm>
          <a:prstGeom prst="rect">
            <a:avLst/>
          </a:prstGeom>
        </p:spPr>
        <p:txBody>
          <a:bodyPr anchorCtr="0" anchor="ctr" bIns="0" lIns="0" spcFirstLastPara="1" rIns="0" wrap="square" tIns="0">
            <a:noAutofit/>
          </a:bodyPr>
          <a:lstStyle>
            <a:lvl1pPr lvl="0">
              <a:spcBef>
                <a:spcPts val="0"/>
              </a:spcBef>
              <a:spcAft>
                <a:spcPts val="0"/>
              </a:spcAft>
              <a:buNone/>
              <a:defRPr sz="1600"/>
            </a:lvl1pPr>
            <a:lvl2pPr lvl="1">
              <a:spcBef>
                <a:spcPts val="0"/>
              </a:spcBef>
              <a:spcAft>
                <a:spcPts val="0"/>
              </a:spcAft>
              <a:buNone/>
              <a:defRPr sz="1600"/>
            </a:lvl2pPr>
            <a:lvl3pPr lvl="2">
              <a:spcBef>
                <a:spcPts val="0"/>
              </a:spcBef>
              <a:spcAft>
                <a:spcPts val="0"/>
              </a:spcAft>
              <a:buNone/>
              <a:defRPr sz="1600"/>
            </a:lvl3pPr>
            <a:lvl4pPr lvl="3">
              <a:spcBef>
                <a:spcPts val="0"/>
              </a:spcBef>
              <a:spcAft>
                <a:spcPts val="0"/>
              </a:spcAft>
              <a:buNone/>
              <a:defRPr sz="1600"/>
            </a:lvl4pPr>
            <a:lvl5pPr lvl="4">
              <a:spcBef>
                <a:spcPts val="0"/>
              </a:spcBef>
              <a:spcAft>
                <a:spcPts val="0"/>
              </a:spcAft>
              <a:buNone/>
              <a:defRPr sz="1600"/>
            </a:lvl5pPr>
            <a:lvl6pPr lvl="5">
              <a:spcBef>
                <a:spcPts val="0"/>
              </a:spcBef>
              <a:spcAft>
                <a:spcPts val="0"/>
              </a:spcAft>
              <a:buNone/>
              <a:defRPr sz="1600"/>
            </a:lvl6pPr>
            <a:lvl7pPr lvl="6">
              <a:spcBef>
                <a:spcPts val="0"/>
              </a:spcBef>
              <a:spcAft>
                <a:spcPts val="0"/>
              </a:spcAft>
              <a:buNone/>
              <a:defRPr sz="1600"/>
            </a:lvl7pPr>
            <a:lvl8pPr lvl="7">
              <a:spcBef>
                <a:spcPts val="0"/>
              </a:spcBef>
              <a:spcAft>
                <a:spcPts val="0"/>
              </a:spcAft>
              <a:buNone/>
              <a:defRPr sz="1600"/>
            </a:lvl8pPr>
            <a:lvl9pPr lvl="8">
              <a:spcBef>
                <a:spcPts val="0"/>
              </a:spcBef>
              <a:spcAft>
                <a:spcPts val="0"/>
              </a:spcAft>
              <a:buNone/>
              <a:defRPr sz="1600"/>
            </a:lvl9pPr>
          </a:lstStyle>
          <a:p/>
        </p:txBody>
      </p:sp>
      <p:sp>
        <p:nvSpPr>
          <p:cNvPr id="712" name="Google Shape;712;p62"/>
          <p:cNvSpPr txBox="1"/>
          <p:nvPr>
            <p:ph idx="14" type="subTitle"/>
          </p:nvPr>
        </p:nvSpPr>
        <p:spPr>
          <a:xfrm>
            <a:off x="228600" y="2663863"/>
            <a:ext cx="1252800" cy="172200"/>
          </a:xfrm>
          <a:prstGeom prst="rect">
            <a:avLst/>
          </a:prstGeom>
        </p:spPr>
        <p:txBody>
          <a:bodyPr anchorCtr="0" anchor="t"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713" name="Google Shape;713;p62"/>
          <p:cNvSpPr txBox="1"/>
          <p:nvPr>
            <p:ph idx="15" type="subTitle"/>
          </p:nvPr>
        </p:nvSpPr>
        <p:spPr>
          <a:xfrm>
            <a:off x="230075" y="2090424"/>
            <a:ext cx="1252800" cy="424800"/>
          </a:xfrm>
          <a:prstGeom prst="rect">
            <a:avLst/>
          </a:prstGeom>
        </p:spPr>
        <p:txBody>
          <a:bodyPr anchorCtr="0" anchor="t" bIns="0" lIns="0" spcFirstLastPara="1" rIns="0" wrap="square" tIns="0">
            <a:noAutofit/>
          </a:bodyPr>
          <a:lstStyle>
            <a:lvl1pPr lvl="0">
              <a:spcBef>
                <a:spcPts val="0"/>
              </a:spcBef>
              <a:spcAft>
                <a:spcPts val="0"/>
              </a:spcAft>
              <a:buNone/>
              <a:defRPr sz="3600">
                <a:solidFill>
                  <a:schemeClr val="lt2"/>
                </a:solidFill>
                <a:latin typeface="Jost"/>
                <a:ea typeface="Jost"/>
                <a:cs typeface="Jost"/>
                <a:sym typeface="Jost"/>
              </a:defRPr>
            </a:lvl1pPr>
            <a:lvl2pPr lvl="1">
              <a:spcBef>
                <a:spcPts val="0"/>
              </a:spcBef>
              <a:spcAft>
                <a:spcPts val="0"/>
              </a:spcAft>
              <a:buNone/>
              <a:defRPr sz="3600">
                <a:solidFill>
                  <a:schemeClr val="lt2"/>
                </a:solidFill>
                <a:latin typeface="Jost"/>
                <a:ea typeface="Jost"/>
                <a:cs typeface="Jost"/>
                <a:sym typeface="Jost"/>
              </a:defRPr>
            </a:lvl2pPr>
            <a:lvl3pPr lvl="2">
              <a:spcBef>
                <a:spcPts val="0"/>
              </a:spcBef>
              <a:spcAft>
                <a:spcPts val="0"/>
              </a:spcAft>
              <a:buNone/>
              <a:defRPr sz="3600">
                <a:solidFill>
                  <a:schemeClr val="lt2"/>
                </a:solidFill>
                <a:latin typeface="Jost"/>
                <a:ea typeface="Jost"/>
                <a:cs typeface="Jost"/>
                <a:sym typeface="Jost"/>
              </a:defRPr>
            </a:lvl3pPr>
            <a:lvl4pPr lvl="3">
              <a:spcBef>
                <a:spcPts val="0"/>
              </a:spcBef>
              <a:spcAft>
                <a:spcPts val="0"/>
              </a:spcAft>
              <a:buNone/>
              <a:defRPr sz="3600">
                <a:solidFill>
                  <a:schemeClr val="lt2"/>
                </a:solidFill>
                <a:latin typeface="Jost"/>
                <a:ea typeface="Jost"/>
                <a:cs typeface="Jost"/>
                <a:sym typeface="Jost"/>
              </a:defRPr>
            </a:lvl4pPr>
            <a:lvl5pPr lvl="4">
              <a:spcBef>
                <a:spcPts val="0"/>
              </a:spcBef>
              <a:spcAft>
                <a:spcPts val="0"/>
              </a:spcAft>
              <a:buNone/>
              <a:defRPr sz="3600">
                <a:solidFill>
                  <a:schemeClr val="lt2"/>
                </a:solidFill>
                <a:latin typeface="Jost"/>
                <a:ea typeface="Jost"/>
                <a:cs typeface="Jost"/>
                <a:sym typeface="Jost"/>
              </a:defRPr>
            </a:lvl5pPr>
            <a:lvl6pPr lvl="5">
              <a:spcBef>
                <a:spcPts val="0"/>
              </a:spcBef>
              <a:spcAft>
                <a:spcPts val="0"/>
              </a:spcAft>
              <a:buNone/>
              <a:defRPr sz="3600">
                <a:solidFill>
                  <a:schemeClr val="lt2"/>
                </a:solidFill>
                <a:latin typeface="Jost"/>
                <a:ea typeface="Jost"/>
                <a:cs typeface="Jost"/>
                <a:sym typeface="Jost"/>
              </a:defRPr>
            </a:lvl6pPr>
            <a:lvl7pPr lvl="6">
              <a:spcBef>
                <a:spcPts val="0"/>
              </a:spcBef>
              <a:spcAft>
                <a:spcPts val="0"/>
              </a:spcAft>
              <a:buNone/>
              <a:defRPr sz="3600">
                <a:solidFill>
                  <a:schemeClr val="lt2"/>
                </a:solidFill>
                <a:latin typeface="Jost"/>
                <a:ea typeface="Jost"/>
                <a:cs typeface="Jost"/>
                <a:sym typeface="Jost"/>
              </a:defRPr>
            </a:lvl7pPr>
            <a:lvl8pPr lvl="7">
              <a:spcBef>
                <a:spcPts val="0"/>
              </a:spcBef>
              <a:spcAft>
                <a:spcPts val="0"/>
              </a:spcAft>
              <a:buNone/>
              <a:defRPr sz="3600">
                <a:solidFill>
                  <a:schemeClr val="lt2"/>
                </a:solidFill>
                <a:latin typeface="Jost"/>
                <a:ea typeface="Jost"/>
                <a:cs typeface="Jost"/>
                <a:sym typeface="Jost"/>
              </a:defRPr>
            </a:lvl8pPr>
            <a:lvl9pPr lvl="8">
              <a:spcBef>
                <a:spcPts val="0"/>
              </a:spcBef>
              <a:spcAft>
                <a:spcPts val="0"/>
              </a:spcAft>
              <a:buNone/>
              <a:defRPr sz="3600">
                <a:solidFill>
                  <a:schemeClr val="lt2"/>
                </a:solidFill>
                <a:latin typeface="Jost"/>
                <a:ea typeface="Jost"/>
                <a:cs typeface="Jost"/>
                <a:sym typeface="Jost"/>
              </a:defRPr>
            </a:lvl9pPr>
          </a:lstStyle>
          <a:p/>
        </p:txBody>
      </p:sp>
      <p:sp>
        <p:nvSpPr>
          <p:cNvPr id="714" name="Google Shape;714;p62"/>
          <p:cNvSpPr txBox="1"/>
          <p:nvPr>
            <p:ph idx="16" type="subTitle"/>
          </p:nvPr>
        </p:nvSpPr>
        <p:spPr>
          <a:xfrm>
            <a:off x="1983338" y="2663863"/>
            <a:ext cx="1252800" cy="172200"/>
          </a:xfrm>
          <a:prstGeom prst="rect">
            <a:avLst/>
          </a:prstGeom>
        </p:spPr>
        <p:txBody>
          <a:bodyPr anchorCtr="0" anchor="t"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715" name="Google Shape;715;p62"/>
          <p:cNvSpPr txBox="1"/>
          <p:nvPr>
            <p:ph idx="17" type="subTitle"/>
          </p:nvPr>
        </p:nvSpPr>
        <p:spPr>
          <a:xfrm>
            <a:off x="1984813" y="2090424"/>
            <a:ext cx="1252800" cy="424800"/>
          </a:xfrm>
          <a:prstGeom prst="rect">
            <a:avLst/>
          </a:prstGeom>
        </p:spPr>
        <p:txBody>
          <a:bodyPr anchorCtr="0" anchor="t" bIns="0" lIns="0" spcFirstLastPara="1" rIns="0" wrap="square" tIns="0">
            <a:noAutofit/>
          </a:bodyPr>
          <a:lstStyle>
            <a:lvl1pPr lvl="0">
              <a:spcBef>
                <a:spcPts val="0"/>
              </a:spcBef>
              <a:spcAft>
                <a:spcPts val="0"/>
              </a:spcAft>
              <a:buNone/>
              <a:defRPr sz="3600">
                <a:solidFill>
                  <a:schemeClr val="lt2"/>
                </a:solidFill>
                <a:latin typeface="Jost"/>
                <a:ea typeface="Jost"/>
                <a:cs typeface="Jost"/>
                <a:sym typeface="Jost"/>
              </a:defRPr>
            </a:lvl1pPr>
            <a:lvl2pPr lvl="1">
              <a:spcBef>
                <a:spcPts val="0"/>
              </a:spcBef>
              <a:spcAft>
                <a:spcPts val="0"/>
              </a:spcAft>
              <a:buNone/>
              <a:defRPr sz="3600">
                <a:solidFill>
                  <a:schemeClr val="lt2"/>
                </a:solidFill>
                <a:latin typeface="Jost"/>
                <a:ea typeface="Jost"/>
                <a:cs typeface="Jost"/>
                <a:sym typeface="Jost"/>
              </a:defRPr>
            </a:lvl2pPr>
            <a:lvl3pPr lvl="2">
              <a:spcBef>
                <a:spcPts val="0"/>
              </a:spcBef>
              <a:spcAft>
                <a:spcPts val="0"/>
              </a:spcAft>
              <a:buNone/>
              <a:defRPr sz="3600">
                <a:solidFill>
                  <a:schemeClr val="lt2"/>
                </a:solidFill>
                <a:latin typeface="Jost"/>
                <a:ea typeface="Jost"/>
                <a:cs typeface="Jost"/>
                <a:sym typeface="Jost"/>
              </a:defRPr>
            </a:lvl3pPr>
            <a:lvl4pPr lvl="3">
              <a:spcBef>
                <a:spcPts val="0"/>
              </a:spcBef>
              <a:spcAft>
                <a:spcPts val="0"/>
              </a:spcAft>
              <a:buNone/>
              <a:defRPr sz="3600">
                <a:solidFill>
                  <a:schemeClr val="lt2"/>
                </a:solidFill>
                <a:latin typeface="Jost"/>
                <a:ea typeface="Jost"/>
                <a:cs typeface="Jost"/>
                <a:sym typeface="Jost"/>
              </a:defRPr>
            </a:lvl4pPr>
            <a:lvl5pPr lvl="4">
              <a:spcBef>
                <a:spcPts val="0"/>
              </a:spcBef>
              <a:spcAft>
                <a:spcPts val="0"/>
              </a:spcAft>
              <a:buNone/>
              <a:defRPr sz="3600">
                <a:solidFill>
                  <a:schemeClr val="lt2"/>
                </a:solidFill>
                <a:latin typeface="Jost"/>
                <a:ea typeface="Jost"/>
                <a:cs typeface="Jost"/>
                <a:sym typeface="Jost"/>
              </a:defRPr>
            </a:lvl5pPr>
            <a:lvl6pPr lvl="5">
              <a:spcBef>
                <a:spcPts val="0"/>
              </a:spcBef>
              <a:spcAft>
                <a:spcPts val="0"/>
              </a:spcAft>
              <a:buNone/>
              <a:defRPr sz="3600">
                <a:solidFill>
                  <a:schemeClr val="lt2"/>
                </a:solidFill>
                <a:latin typeface="Jost"/>
                <a:ea typeface="Jost"/>
                <a:cs typeface="Jost"/>
                <a:sym typeface="Jost"/>
              </a:defRPr>
            </a:lvl6pPr>
            <a:lvl7pPr lvl="6">
              <a:spcBef>
                <a:spcPts val="0"/>
              </a:spcBef>
              <a:spcAft>
                <a:spcPts val="0"/>
              </a:spcAft>
              <a:buNone/>
              <a:defRPr sz="3600">
                <a:solidFill>
                  <a:schemeClr val="lt2"/>
                </a:solidFill>
                <a:latin typeface="Jost"/>
                <a:ea typeface="Jost"/>
                <a:cs typeface="Jost"/>
                <a:sym typeface="Jost"/>
              </a:defRPr>
            </a:lvl7pPr>
            <a:lvl8pPr lvl="7">
              <a:spcBef>
                <a:spcPts val="0"/>
              </a:spcBef>
              <a:spcAft>
                <a:spcPts val="0"/>
              </a:spcAft>
              <a:buNone/>
              <a:defRPr sz="3600">
                <a:solidFill>
                  <a:schemeClr val="lt2"/>
                </a:solidFill>
                <a:latin typeface="Jost"/>
                <a:ea typeface="Jost"/>
                <a:cs typeface="Jost"/>
                <a:sym typeface="Jost"/>
              </a:defRPr>
            </a:lvl8pPr>
            <a:lvl9pPr lvl="8">
              <a:spcBef>
                <a:spcPts val="0"/>
              </a:spcBef>
              <a:spcAft>
                <a:spcPts val="0"/>
              </a:spcAft>
              <a:buNone/>
              <a:defRPr sz="3600">
                <a:solidFill>
                  <a:schemeClr val="lt2"/>
                </a:solidFill>
                <a:latin typeface="Jost"/>
                <a:ea typeface="Jost"/>
                <a:cs typeface="Jost"/>
                <a:sym typeface="Jost"/>
              </a:defRPr>
            </a:lvl9pPr>
          </a:lstStyle>
          <a:p/>
        </p:txBody>
      </p:sp>
      <p:sp>
        <p:nvSpPr>
          <p:cNvPr id="716" name="Google Shape;716;p62"/>
          <p:cNvSpPr txBox="1"/>
          <p:nvPr>
            <p:ph idx="18" type="subTitle"/>
          </p:nvPr>
        </p:nvSpPr>
        <p:spPr>
          <a:xfrm>
            <a:off x="3739563" y="2663863"/>
            <a:ext cx="1252800" cy="172200"/>
          </a:xfrm>
          <a:prstGeom prst="rect">
            <a:avLst/>
          </a:prstGeom>
        </p:spPr>
        <p:txBody>
          <a:bodyPr anchorCtr="0" anchor="t"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717" name="Google Shape;717;p62"/>
          <p:cNvSpPr txBox="1"/>
          <p:nvPr>
            <p:ph idx="19" type="subTitle"/>
          </p:nvPr>
        </p:nvSpPr>
        <p:spPr>
          <a:xfrm>
            <a:off x="3741038" y="2090424"/>
            <a:ext cx="1252800" cy="424800"/>
          </a:xfrm>
          <a:prstGeom prst="rect">
            <a:avLst/>
          </a:prstGeom>
        </p:spPr>
        <p:txBody>
          <a:bodyPr anchorCtr="0" anchor="t" bIns="0" lIns="0" spcFirstLastPara="1" rIns="0" wrap="square" tIns="0">
            <a:noAutofit/>
          </a:bodyPr>
          <a:lstStyle>
            <a:lvl1pPr lvl="0">
              <a:spcBef>
                <a:spcPts val="0"/>
              </a:spcBef>
              <a:spcAft>
                <a:spcPts val="0"/>
              </a:spcAft>
              <a:buNone/>
              <a:defRPr sz="3600">
                <a:solidFill>
                  <a:schemeClr val="lt2"/>
                </a:solidFill>
                <a:latin typeface="Jost"/>
                <a:ea typeface="Jost"/>
                <a:cs typeface="Jost"/>
                <a:sym typeface="Jost"/>
              </a:defRPr>
            </a:lvl1pPr>
            <a:lvl2pPr lvl="1">
              <a:spcBef>
                <a:spcPts val="0"/>
              </a:spcBef>
              <a:spcAft>
                <a:spcPts val="0"/>
              </a:spcAft>
              <a:buNone/>
              <a:defRPr sz="3600">
                <a:solidFill>
                  <a:schemeClr val="lt2"/>
                </a:solidFill>
                <a:latin typeface="Jost"/>
                <a:ea typeface="Jost"/>
                <a:cs typeface="Jost"/>
                <a:sym typeface="Jost"/>
              </a:defRPr>
            </a:lvl2pPr>
            <a:lvl3pPr lvl="2">
              <a:spcBef>
                <a:spcPts val="0"/>
              </a:spcBef>
              <a:spcAft>
                <a:spcPts val="0"/>
              </a:spcAft>
              <a:buNone/>
              <a:defRPr sz="3600">
                <a:solidFill>
                  <a:schemeClr val="lt2"/>
                </a:solidFill>
                <a:latin typeface="Jost"/>
                <a:ea typeface="Jost"/>
                <a:cs typeface="Jost"/>
                <a:sym typeface="Jost"/>
              </a:defRPr>
            </a:lvl3pPr>
            <a:lvl4pPr lvl="3">
              <a:spcBef>
                <a:spcPts val="0"/>
              </a:spcBef>
              <a:spcAft>
                <a:spcPts val="0"/>
              </a:spcAft>
              <a:buNone/>
              <a:defRPr sz="3600">
                <a:solidFill>
                  <a:schemeClr val="lt2"/>
                </a:solidFill>
                <a:latin typeface="Jost"/>
                <a:ea typeface="Jost"/>
                <a:cs typeface="Jost"/>
                <a:sym typeface="Jost"/>
              </a:defRPr>
            </a:lvl4pPr>
            <a:lvl5pPr lvl="4">
              <a:spcBef>
                <a:spcPts val="0"/>
              </a:spcBef>
              <a:spcAft>
                <a:spcPts val="0"/>
              </a:spcAft>
              <a:buNone/>
              <a:defRPr sz="3600">
                <a:solidFill>
                  <a:schemeClr val="lt2"/>
                </a:solidFill>
                <a:latin typeface="Jost"/>
                <a:ea typeface="Jost"/>
                <a:cs typeface="Jost"/>
                <a:sym typeface="Jost"/>
              </a:defRPr>
            </a:lvl5pPr>
            <a:lvl6pPr lvl="5">
              <a:spcBef>
                <a:spcPts val="0"/>
              </a:spcBef>
              <a:spcAft>
                <a:spcPts val="0"/>
              </a:spcAft>
              <a:buNone/>
              <a:defRPr sz="3600">
                <a:solidFill>
                  <a:schemeClr val="lt2"/>
                </a:solidFill>
                <a:latin typeface="Jost"/>
                <a:ea typeface="Jost"/>
                <a:cs typeface="Jost"/>
                <a:sym typeface="Jost"/>
              </a:defRPr>
            </a:lvl6pPr>
            <a:lvl7pPr lvl="6">
              <a:spcBef>
                <a:spcPts val="0"/>
              </a:spcBef>
              <a:spcAft>
                <a:spcPts val="0"/>
              </a:spcAft>
              <a:buNone/>
              <a:defRPr sz="3600">
                <a:solidFill>
                  <a:schemeClr val="lt2"/>
                </a:solidFill>
                <a:latin typeface="Jost"/>
                <a:ea typeface="Jost"/>
                <a:cs typeface="Jost"/>
                <a:sym typeface="Jost"/>
              </a:defRPr>
            </a:lvl7pPr>
            <a:lvl8pPr lvl="7">
              <a:spcBef>
                <a:spcPts val="0"/>
              </a:spcBef>
              <a:spcAft>
                <a:spcPts val="0"/>
              </a:spcAft>
              <a:buNone/>
              <a:defRPr sz="3600">
                <a:solidFill>
                  <a:schemeClr val="lt2"/>
                </a:solidFill>
                <a:latin typeface="Jost"/>
                <a:ea typeface="Jost"/>
                <a:cs typeface="Jost"/>
                <a:sym typeface="Jost"/>
              </a:defRPr>
            </a:lvl8pPr>
            <a:lvl9pPr lvl="8">
              <a:spcBef>
                <a:spcPts val="0"/>
              </a:spcBef>
              <a:spcAft>
                <a:spcPts val="0"/>
              </a:spcAft>
              <a:buNone/>
              <a:defRPr sz="3600">
                <a:solidFill>
                  <a:schemeClr val="lt2"/>
                </a:solidFill>
                <a:latin typeface="Jost"/>
                <a:ea typeface="Jost"/>
                <a:cs typeface="Jost"/>
                <a:sym typeface="Jost"/>
              </a:defRPr>
            </a:lvl9pPr>
          </a:lstStyle>
          <a:p/>
        </p:txBody>
      </p:sp>
      <p:sp>
        <p:nvSpPr>
          <p:cNvPr id="718" name="Google Shape;718;p62"/>
          <p:cNvSpPr txBox="1"/>
          <p:nvPr>
            <p:ph idx="20" type="subTitle"/>
          </p:nvPr>
        </p:nvSpPr>
        <p:spPr>
          <a:xfrm>
            <a:off x="228600" y="1718663"/>
            <a:ext cx="3130200" cy="303900"/>
          </a:xfrm>
          <a:prstGeom prst="rect">
            <a:avLst/>
          </a:prstGeom>
        </p:spPr>
        <p:txBody>
          <a:bodyPr anchorCtr="0" anchor="ctr" bIns="0" lIns="0" spcFirstLastPara="1" rIns="0" wrap="square" tIns="0">
            <a:noAutofit/>
          </a:bodyPr>
          <a:lstStyle>
            <a:lvl1pPr lvl="0">
              <a:spcBef>
                <a:spcPts val="0"/>
              </a:spcBef>
              <a:spcAft>
                <a:spcPts val="0"/>
              </a:spcAft>
              <a:buNone/>
              <a:defRPr sz="1600"/>
            </a:lvl1pPr>
            <a:lvl2pPr lvl="1">
              <a:spcBef>
                <a:spcPts val="0"/>
              </a:spcBef>
              <a:spcAft>
                <a:spcPts val="0"/>
              </a:spcAft>
              <a:buNone/>
              <a:defRPr sz="1600"/>
            </a:lvl2pPr>
            <a:lvl3pPr lvl="2">
              <a:spcBef>
                <a:spcPts val="0"/>
              </a:spcBef>
              <a:spcAft>
                <a:spcPts val="0"/>
              </a:spcAft>
              <a:buNone/>
              <a:defRPr sz="1600"/>
            </a:lvl3pPr>
            <a:lvl4pPr lvl="3">
              <a:spcBef>
                <a:spcPts val="0"/>
              </a:spcBef>
              <a:spcAft>
                <a:spcPts val="0"/>
              </a:spcAft>
              <a:buNone/>
              <a:defRPr sz="1600"/>
            </a:lvl4pPr>
            <a:lvl5pPr lvl="4">
              <a:spcBef>
                <a:spcPts val="0"/>
              </a:spcBef>
              <a:spcAft>
                <a:spcPts val="0"/>
              </a:spcAft>
              <a:buNone/>
              <a:defRPr sz="1600"/>
            </a:lvl5pPr>
            <a:lvl6pPr lvl="5">
              <a:spcBef>
                <a:spcPts val="0"/>
              </a:spcBef>
              <a:spcAft>
                <a:spcPts val="0"/>
              </a:spcAft>
              <a:buNone/>
              <a:defRPr sz="1600"/>
            </a:lvl6pPr>
            <a:lvl7pPr lvl="6">
              <a:spcBef>
                <a:spcPts val="0"/>
              </a:spcBef>
              <a:spcAft>
                <a:spcPts val="0"/>
              </a:spcAft>
              <a:buNone/>
              <a:defRPr sz="1600"/>
            </a:lvl7pPr>
            <a:lvl8pPr lvl="7">
              <a:spcBef>
                <a:spcPts val="0"/>
              </a:spcBef>
              <a:spcAft>
                <a:spcPts val="0"/>
              </a:spcAft>
              <a:buNone/>
              <a:defRPr sz="1600"/>
            </a:lvl8pPr>
            <a:lvl9pPr lvl="8">
              <a:spcBef>
                <a:spcPts val="0"/>
              </a:spcBef>
              <a:spcAft>
                <a:spcPts val="0"/>
              </a:spcAft>
              <a:buNone/>
              <a:defRPr sz="1600"/>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 Alt 1">
  <p:cSld name="CUSTOM_8_1_1_1_1_1_1_1_1_1_1_1_1_1_1_1_1_1_1_1_1_1_1_1_1_1_1_1_1_1_1_1_1_1_1_1">
    <p:spTree>
      <p:nvGrpSpPr>
        <p:cNvPr id="719" name="Shape 719"/>
        <p:cNvGrpSpPr/>
        <p:nvPr/>
      </p:nvGrpSpPr>
      <p:grpSpPr>
        <a:xfrm>
          <a:off x="0" y="0"/>
          <a:ext cx="0" cy="0"/>
          <a:chOff x="0" y="0"/>
          <a:chExt cx="0" cy="0"/>
        </a:xfrm>
      </p:grpSpPr>
      <p:sp>
        <p:nvSpPr>
          <p:cNvPr id="720" name="Google Shape;720;p63"/>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721" name="Google Shape;721;p63"/>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722" name="Google Shape;722;p63"/>
          <p:cNvSpPr txBox="1"/>
          <p:nvPr>
            <p:ph idx="3" type="title"/>
          </p:nvPr>
        </p:nvSpPr>
        <p:spPr>
          <a:xfrm>
            <a:off x="228600" y="457200"/>
            <a:ext cx="4160400" cy="4647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
        <p:nvSpPr>
          <p:cNvPr id="723" name="Google Shape;723;p63"/>
          <p:cNvSpPr txBox="1"/>
          <p:nvPr>
            <p:ph idx="1" type="subTitle"/>
          </p:nvPr>
        </p:nvSpPr>
        <p:spPr>
          <a:xfrm>
            <a:off x="228600" y="792994"/>
            <a:ext cx="3130200" cy="172200"/>
          </a:xfrm>
          <a:prstGeom prst="rect">
            <a:avLst/>
          </a:prstGeom>
        </p:spPr>
        <p:txBody>
          <a:bodyPr anchorCtr="0" anchor="t" bIns="0" lIns="0" spcFirstLastPara="1" rIns="0" wrap="square" tIns="0">
            <a:noAutofit/>
          </a:bodyPr>
          <a:lstStyle>
            <a:lvl1pPr lvl="0">
              <a:spcBef>
                <a:spcPts val="0"/>
              </a:spcBef>
              <a:spcAft>
                <a:spcPts val="0"/>
              </a:spcAft>
              <a:buNone/>
              <a:defRPr sz="1200">
                <a:latin typeface="Jost"/>
                <a:ea typeface="Jost"/>
                <a:cs typeface="Jost"/>
                <a:sym typeface="Jost"/>
              </a:defRPr>
            </a:lvl1pPr>
            <a:lvl2pPr lvl="1">
              <a:spcBef>
                <a:spcPts val="0"/>
              </a:spcBef>
              <a:spcAft>
                <a:spcPts val="0"/>
              </a:spcAft>
              <a:buNone/>
              <a:defRPr sz="1200">
                <a:latin typeface="Jost"/>
                <a:ea typeface="Jost"/>
                <a:cs typeface="Jost"/>
                <a:sym typeface="Jost"/>
              </a:defRPr>
            </a:lvl2pPr>
            <a:lvl3pPr lvl="2">
              <a:spcBef>
                <a:spcPts val="0"/>
              </a:spcBef>
              <a:spcAft>
                <a:spcPts val="0"/>
              </a:spcAft>
              <a:buNone/>
              <a:defRPr sz="1200">
                <a:latin typeface="Jost"/>
                <a:ea typeface="Jost"/>
                <a:cs typeface="Jost"/>
                <a:sym typeface="Jost"/>
              </a:defRPr>
            </a:lvl3pPr>
            <a:lvl4pPr lvl="3">
              <a:spcBef>
                <a:spcPts val="0"/>
              </a:spcBef>
              <a:spcAft>
                <a:spcPts val="0"/>
              </a:spcAft>
              <a:buNone/>
              <a:defRPr sz="1200">
                <a:latin typeface="Jost"/>
                <a:ea typeface="Jost"/>
                <a:cs typeface="Jost"/>
                <a:sym typeface="Jost"/>
              </a:defRPr>
            </a:lvl4pPr>
            <a:lvl5pPr lvl="4">
              <a:spcBef>
                <a:spcPts val="0"/>
              </a:spcBef>
              <a:spcAft>
                <a:spcPts val="0"/>
              </a:spcAft>
              <a:buNone/>
              <a:defRPr sz="1200">
                <a:latin typeface="Jost"/>
                <a:ea typeface="Jost"/>
                <a:cs typeface="Jost"/>
                <a:sym typeface="Jost"/>
              </a:defRPr>
            </a:lvl5pPr>
            <a:lvl6pPr lvl="5">
              <a:spcBef>
                <a:spcPts val="0"/>
              </a:spcBef>
              <a:spcAft>
                <a:spcPts val="0"/>
              </a:spcAft>
              <a:buNone/>
              <a:defRPr sz="1200">
                <a:latin typeface="Jost"/>
                <a:ea typeface="Jost"/>
                <a:cs typeface="Jost"/>
                <a:sym typeface="Jost"/>
              </a:defRPr>
            </a:lvl6pPr>
            <a:lvl7pPr lvl="6">
              <a:spcBef>
                <a:spcPts val="0"/>
              </a:spcBef>
              <a:spcAft>
                <a:spcPts val="0"/>
              </a:spcAft>
              <a:buNone/>
              <a:defRPr sz="1200">
                <a:latin typeface="Jost"/>
                <a:ea typeface="Jost"/>
                <a:cs typeface="Jost"/>
                <a:sym typeface="Jost"/>
              </a:defRPr>
            </a:lvl7pPr>
            <a:lvl8pPr lvl="7">
              <a:spcBef>
                <a:spcPts val="0"/>
              </a:spcBef>
              <a:spcAft>
                <a:spcPts val="0"/>
              </a:spcAft>
              <a:buNone/>
              <a:defRPr sz="1200">
                <a:latin typeface="Jost"/>
                <a:ea typeface="Jost"/>
                <a:cs typeface="Jost"/>
                <a:sym typeface="Jost"/>
              </a:defRPr>
            </a:lvl8pPr>
            <a:lvl9pPr lvl="8">
              <a:spcBef>
                <a:spcPts val="0"/>
              </a:spcBef>
              <a:spcAft>
                <a:spcPts val="0"/>
              </a:spcAft>
              <a:buNone/>
              <a:defRPr sz="1200">
                <a:latin typeface="Jost"/>
                <a:ea typeface="Jost"/>
                <a:cs typeface="Jost"/>
                <a:sym typeface="Jost"/>
              </a:defRPr>
            </a:lvl9pPr>
          </a:lstStyle>
          <a:p/>
        </p:txBody>
      </p:sp>
      <p:sp>
        <p:nvSpPr>
          <p:cNvPr id="724" name="Google Shape;724;p63"/>
          <p:cNvSpPr txBox="1"/>
          <p:nvPr>
            <p:ph idx="4" type="subTitle"/>
          </p:nvPr>
        </p:nvSpPr>
        <p:spPr>
          <a:xfrm>
            <a:off x="419070" y="2462250"/>
            <a:ext cx="1693800" cy="219000"/>
          </a:xfrm>
          <a:prstGeom prst="rect">
            <a:avLst/>
          </a:prstGeom>
        </p:spPr>
        <p:txBody>
          <a:bodyPr anchorCtr="0" anchor="t" bIns="0" lIns="0" spcFirstLastPara="1" rIns="0" wrap="square" tIns="0">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725" name="Google Shape;725;p63"/>
          <p:cNvSpPr txBox="1"/>
          <p:nvPr>
            <p:ph idx="5" type="subTitle"/>
          </p:nvPr>
        </p:nvSpPr>
        <p:spPr>
          <a:xfrm>
            <a:off x="419075" y="2708625"/>
            <a:ext cx="1550700" cy="126300"/>
          </a:xfrm>
          <a:prstGeom prst="rect">
            <a:avLst/>
          </a:prstGeom>
        </p:spPr>
        <p:txBody>
          <a:bodyPr anchorCtr="0" anchor="t" bIns="0" lIns="0" spcFirstLastPara="1" rIns="0" wrap="square" tIns="0">
            <a:noAutofit/>
          </a:bodyPr>
          <a:lstStyle>
            <a:lvl1pPr lvl="0">
              <a:spcBef>
                <a:spcPts val="0"/>
              </a:spcBef>
              <a:spcAft>
                <a:spcPts val="0"/>
              </a:spcAft>
              <a:buNone/>
              <a:defRPr sz="900">
                <a:solidFill>
                  <a:schemeClr val="accent3"/>
                </a:solidFill>
                <a:latin typeface="Jost"/>
                <a:ea typeface="Jost"/>
                <a:cs typeface="Jost"/>
                <a:sym typeface="Jost"/>
              </a:defRPr>
            </a:lvl1pPr>
            <a:lvl2pPr lvl="1">
              <a:spcBef>
                <a:spcPts val="0"/>
              </a:spcBef>
              <a:spcAft>
                <a:spcPts val="0"/>
              </a:spcAft>
              <a:buNone/>
              <a:defRPr sz="900">
                <a:solidFill>
                  <a:schemeClr val="accent3"/>
                </a:solidFill>
                <a:latin typeface="Jost"/>
                <a:ea typeface="Jost"/>
                <a:cs typeface="Jost"/>
                <a:sym typeface="Jost"/>
              </a:defRPr>
            </a:lvl2pPr>
            <a:lvl3pPr lvl="2">
              <a:spcBef>
                <a:spcPts val="0"/>
              </a:spcBef>
              <a:spcAft>
                <a:spcPts val="0"/>
              </a:spcAft>
              <a:buNone/>
              <a:defRPr sz="900">
                <a:solidFill>
                  <a:schemeClr val="accent3"/>
                </a:solidFill>
                <a:latin typeface="Jost"/>
                <a:ea typeface="Jost"/>
                <a:cs typeface="Jost"/>
                <a:sym typeface="Jost"/>
              </a:defRPr>
            </a:lvl3pPr>
            <a:lvl4pPr lvl="3">
              <a:spcBef>
                <a:spcPts val="0"/>
              </a:spcBef>
              <a:spcAft>
                <a:spcPts val="0"/>
              </a:spcAft>
              <a:buNone/>
              <a:defRPr sz="900">
                <a:solidFill>
                  <a:schemeClr val="accent3"/>
                </a:solidFill>
                <a:latin typeface="Jost"/>
                <a:ea typeface="Jost"/>
                <a:cs typeface="Jost"/>
                <a:sym typeface="Jost"/>
              </a:defRPr>
            </a:lvl4pPr>
            <a:lvl5pPr lvl="4">
              <a:spcBef>
                <a:spcPts val="0"/>
              </a:spcBef>
              <a:spcAft>
                <a:spcPts val="0"/>
              </a:spcAft>
              <a:buNone/>
              <a:defRPr sz="900">
                <a:solidFill>
                  <a:schemeClr val="accent3"/>
                </a:solidFill>
                <a:latin typeface="Jost"/>
                <a:ea typeface="Jost"/>
                <a:cs typeface="Jost"/>
                <a:sym typeface="Jost"/>
              </a:defRPr>
            </a:lvl5pPr>
            <a:lvl6pPr lvl="5">
              <a:spcBef>
                <a:spcPts val="0"/>
              </a:spcBef>
              <a:spcAft>
                <a:spcPts val="0"/>
              </a:spcAft>
              <a:buNone/>
              <a:defRPr sz="900">
                <a:solidFill>
                  <a:schemeClr val="accent3"/>
                </a:solidFill>
                <a:latin typeface="Jost"/>
                <a:ea typeface="Jost"/>
                <a:cs typeface="Jost"/>
                <a:sym typeface="Jost"/>
              </a:defRPr>
            </a:lvl6pPr>
            <a:lvl7pPr lvl="6">
              <a:spcBef>
                <a:spcPts val="0"/>
              </a:spcBef>
              <a:spcAft>
                <a:spcPts val="0"/>
              </a:spcAft>
              <a:buNone/>
              <a:defRPr sz="900">
                <a:solidFill>
                  <a:schemeClr val="accent3"/>
                </a:solidFill>
                <a:latin typeface="Jost"/>
                <a:ea typeface="Jost"/>
                <a:cs typeface="Jost"/>
                <a:sym typeface="Jost"/>
              </a:defRPr>
            </a:lvl7pPr>
            <a:lvl8pPr lvl="7">
              <a:spcBef>
                <a:spcPts val="0"/>
              </a:spcBef>
              <a:spcAft>
                <a:spcPts val="0"/>
              </a:spcAft>
              <a:buNone/>
              <a:defRPr sz="900">
                <a:solidFill>
                  <a:schemeClr val="accent3"/>
                </a:solidFill>
                <a:latin typeface="Jost"/>
                <a:ea typeface="Jost"/>
                <a:cs typeface="Jost"/>
                <a:sym typeface="Jost"/>
              </a:defRPr>
            </a:lvl8pPr>
            <a:lvl9pPr lvl="8">
              <a:spcBef>
                <a:spcPts val="0"/>
              </a:spcBef>
              <a:spcAft>
                <a:spcPts val="0"/>
              </a:spcAft>
              <a:buNone/>
              <a:defRPr sz="900">
                <a:solidFill>
                  <a:schemeClr val="accent3"/>
                </a:solidFill>
                <a:latin typeface="Jost"/>
                <a:ea typeface="Jost"/>
                <a:cs typeface="Jost"/>
                <a:sym typeface="Jost"/>
              </a:defRPr>
            </a:lvl9pPr>
          </a:lstStyle>
          <a:p/>
        </p:txBody>
      </p:sp>
      <p:sp>
        <p:nvSpPr>
          <p:cNvPr id="726" name="Google Shape;726;p63"/>
          <p:cNvSpPr txBox="1"/>
          <p:nvPr>
            <p:ph idx="6" type="subTitle"/>
          </p:nvPr>
        </p:nvSpPr>
        <p:spPr>
          <a:xfrm>
            <a:off x="419076" y="4077075"/>
            <a:ext cx="1693800" cy="219000"/>
          </a:xfrm>
          <a:prstGeom prst="rect">
            <a:avLst/>
          </a:prstGeom>
        </p:spPr>
        <p:txBody>
          <a:bodyPr anchorCtr="0" anchor="b" bIns="0" lIns="0" spcFirstLastPara="1" rIns="0" wrap="square" tIns="0">
            <a:noAutofit/>
          </a:bodyPr>
          <a:lstStyle>
            <a:lvl1pPr lvl="0">
              <a:spcBef>
                <a:spcPts val="0"/>
              </a:spcBef>
              <a:spcAft>
                <a:spcPts val="0"/>
              </a:spcAft>
              <a:buNone/>
              <a:defRPr sz="1200">
                <a:latin typeface="Jost"/>
                <a:ea typeface="Jost"/>
                <a:cs typeface="Jost"/>
                <a:sym typeface="Jost"/>
              </a:defRPr>
            </a:lvl1pPr>
            <a:lvl2pPr lvl="1">
              <a:spcBef>
                <a:spcPts val="0"/>
              </a:spcBef>
              <a:spcAft>
                <a:spcPts val="0"/>
              </a:spcAft>
              <a:buNone/>
              <a:defRPr sz="1200">
                <a:latin typeface="Jost"/>
                <a:ea typeface="Jost"/>
                <a:cs typeface="Jost"/>
                <a:sym typeface="Jost"/>
              </a:defRPr>
            </a:lvl2pPr>
            <a:lvl3pPr lvl="2">
              <a:spcBef>
                <a:spcPts val="0"/>
              </a:spcBef>
              <a:spcAft>
                <a:spcPts val="0"/>
              </a:spcAft>
              <a:buNone/>
              <a:defRPr sz="1200">
                <a:latin typeface="Jost"/>
                <a:ea typeface="Jost"/>
                <a:cs typeface="Jost"/>
                <a:sym typeface="Jost"/>
              </a:defRPr>
            </a:lvl3pPr>
            <a:lvl4pPr lvl="3">
              <a:spcBef>
                <a:spcPts val="0"/>
              </a:spcBef>
              <a:spcAft>
                <a:spcPts val="0"/>
              </a:spcAft>
              <a:buNone/>
              <a:defRPr sz="1200">
                <a:latin typeface="Jost"/>
                <a:ea typeface="Jost"/>
                <a:cs typeface="Jost"/>
                <a:sym typeface="Jost"/>
              </a:defRPr>
            </a:lvl4pPr>
            <a:lvl5pPr lvl="4">
              <a:spcBef>
                <a:spcPts val="0"/>
              </a:spcBef>
              <a:spcAft>
                <a:spcPts val="0"/>
              </a:spcAft>
              <a:buNone/>
              <a:defRPr sz="1200">
                <a:latin typeface="Jost"/>
                <a:ea typeface="Jost"/>
                <a:cs typeface="Jost"/>
                <a:sym typeface="Jost"/>
              </a:defRPr>
            </a:lvl5pPr>
            <a:lvl6pPr lvl="5">
              <a:spcBef>
                <a:spcPts val="0"/>
              </a:spcBef>
              <a:spcAft>
                <a:spcPts val="0"/>
              </a:spcAft>
              <a:buNone/>
              <a:defRPr sz="1200">
                <a:latin typeface="Jost"/>
                <a:ea typeface="Jost"/>
                <a:cs typeface="Jost"/>
                <a:sym typeface="Jost"/>
              </a:defRPr>
            </a:lvl6pPr>
            <a:lvl7pPr lvl="6">
              <a:spcBef>
                <a:spcPts val="0"/>
              </a:spcBef>
              <a:spcAft>
                <a:spcPts val="0"/>
              </a:spcAft>
              <a:buNone/>
              <a:defRPr sz="1200">
                <a:latin typeface="Jost"/>
                <a:ea typeface="Jost"/>
                <a:cs typeface="Jost"/>
                <a:sym typeface="Jost"/>
              </a:defRPr>
            </a:lvl7pPr>
            <a:lvl8pPr lvl="7">
              <a:spcBef>
                <a:spcPts val="0"/>
              </a:spcBef>
              <a:spcAft>
                <a:spcPts val="0"/>
              </a:spcAft>
              <a:buNone/>
              <a:defRPr sz="1200">
                <a:latin typeface="Jost"/>
                <a:ea typeface="Jost"/>
                <a:cs typeface="Jost"/>
                <a:sym typeface="Jost"/>
              </a:defRPr>
            </a:lvl8pPr>
            <a:lvl9pPr lvl="8">
              <a:spcBef>
                <a:spcPts val="0"/>
              </a:spcBef>
              <a:spcAft>
                <a:spcPts val="0"/>
              </a:spcAft>
              <a:buNone/>
              <a:defRPr sz="1200">
                <a:latin typeface="Jost"/>
                <a:ea typeface="Jost"/>
                <a:cs typeface="Jost"/>
                <a:sym typeface="Jost"/>
              </a:defRPr>
            </a:lvl9pPr>
          </a:lstStyle>
          <a:p/>
        </p:txBody>
      </p:sp>
      <p:sp>
        <p:nvSpPr>
          <p:cNvPr id="727" name="Google Shape;727;p63"/>
          <p:cNvSpPr txBox="1"/>
          <p:nvPr>
            <p:ph idx="7" type="subTitle"/>
          </p:nvPr>
        </p:nvSpPr>
        <p:spPr>
          <a:xfrm>
            <a:off x="2624407" y="2462250"/>
            <a:ext cx="1693800" cy="219000"/>
          </a:xfrm>
          <a:prstGeom prst="rect">
            <a:avLst/>
          </a:prstGeom>
        </p:spPr>
        <p:txBody>
          <a:bodyPr anchorCtr="0" anchor="t" bIns="0" lIns="0" spcFirstLastPara="1" rIns="0" wrap="square" tIns="0">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728" name="Google Shape;728;p63"/>
          <p:cNvSpPr txBox="1"/>
          <p:nvPr>
            <p:ph idx="8" type="subTitle"/>
          </p:nvPr>
        </p:nvSpPr>
        <p:spPr>
          <a:xfrm>
            <a:off x="2624413" y="2708625"/>
            <a:ext cx="1550700" cy="126300"/>
          </a:xfrm>
          <a:prstGeom prst="rect">
            <a:avLst/>
          </a:prstGeom>
        </p:spPr>
        <p:txBody>
          <a:bodyPr anchorCtr="0" anchor="t" bIns="0" lIns="0" spcFirstLastPara="1" rIns="0" wrap="square" tIns="0">
            <a:noAutofit/>
          </a:bodyPr>
          <a:lstStyle>
            <a:lvl1pPr lvl="0">
              <a:spcBef>
                <a:spcPts val="0"/>
              </a:spcBef>
              <a:spcAft>
                <a:spcPts val="0"/>
              </a:spcAft>
              <a:buNone/>
              <a:defRPr sz="900">
                <a:solidFill>
                  <a:schemeClr val="accent3"/>
                </a:solidFill>
                <a:latin typeface="Jost"/>
                <a:ea typeface="Jost"/>
                <a:cs typeface="Jost"/>
                <a:sym typeface="Jost"/>
              </a:defRPr>
            </a:lvl1pPr>
            <a:lvl2pPr lvl="1">
              <a:spcBef>
                <a:spcPts val="0"/>
              </a:spcBef>
              <a:spcAft>
                <a:spcPts val="0"/>
              </a:spcAft>
              <a:buNone/>
              <a:defRPr sz="900">
                <a:solidFill>
                  <a:schemeClr val="accent3"/>
                </a:solidFill>
                <a:latin typeface="Jost"/>
                <a:ea typeface="Jost"/>
                <a:cs typeface="Jost"/>
                <a:sym typeface="Jost"/>
              </a:defRPr>
            </a:lvl2pPr>
            <a:lvl3pPr lvl="2">
              <a:spcBef>
                <a:spcPts val="0"/>
              </a:spcBef>
              <a:spcAft>
                <a:spcPts val="0"/>
              </a:spcAft>
              <a:buNone/>
              <a:defRPr sz="900">
                <a:solidFill>
                  <a:schemeClr val="accent3"/>
                </a:solidFill>
                <a:latin typeface="Jost"/>
                <a:ea typeface="Jost"/>
                <a:cs typeface="Jost"/>
                <a:sym typeface="Jost"/>
              </a:defRPr>
            </a:lvl3pPr>
            <a:lvl4pPr lvl="3">
              <a:spcBef>
                <a:spcPts val="0"/>
              </a:spcBef>
              <a:spcAft>
                <a:spcPts val="0"/>
              </a:spcAft>
              <a:buNone/>
              <a:defRPr sz="900">
                <a:solidFill>
                  <a:schemeClr val="accent3"/>
                </a:solidFill>
                <a:latin typeface="Jost"/>
                <a:ea typeface="Jost"/>
                <a:cs typeface="Jost"/>
                <a:sym typeface="Jost"/>
              </a:defRPr>
            </a:lvl4pPr>
            <a:lvl5pPr lvl="4">
              <a:spcBef>
                <a:spcPts val="0"/>
              </a:spcBef>
              <a:spcAft>
                <a:spcPts val="0"/>
              </a:spcAft>
              <a:buNone/>
              <a:defRPr sz="900">
                <a:solidFill>
                  <a:schemeClr val="accent3"/>
                </a:solidFill>
                <a:latin typeface="Jost"/>
                <a:ea typeface="Jost"/>
                <a:cs typeface="Jost"/>
                <a:sym typeface="Jost"/>
              </a:defRPr>
            </a:lvl5pPr>
            <a:lvl6pPr lvl="5">
              <a:spcBef>
                <a:spcPts val="0"/>
              </a:spcBef>
              <a:spcAft>
                <a:spcPts val="0"/>
              </a:spcAft>
              <a:buNone/>
              <a:defRPr sz="900">
                <a:solidFill>
                  <a:schemeClr val="accent3"/>
                </a:solidFill>
                <a:latin typeface="Jost"/>
                <a:ea typeface="Jost"/>
                <a:cs typeface="Jost"/>
                <a:sym typeface="Jost"/>
              </a:defRPr>
            </a:lvl6pPr>
            <a:lvl7pPr lvl="6">
              <a:spcBef>
                <a:spcPts val="0"/>
              </a:spcBef>
              <a:spcAft>
                <a:spcPts val="0"/>
              </a:spcAft>
              <a:buNone/>
              <a:defRPr sz="900">
                <a:solidFill>
                  <a:schemeClr val="accent3"/>
                </a:solidFill>
                <a:latin typeface="Jost"/>
                <a:ea typeface="Jost"/>
                <a:cs typeface="Jost"/>
                <a:sym typeface="Jost"/>
              </a:defRPr>
            </a:lvl7pPr>
            <a:lvl8pPr lvl="7">
              <a:spcBef>
                <a:spcPts val="0"/>
              </a:spcBef>
              <a:spcAft>
                <a:spcPts val="0"/>
              </a:spcAft>
              <a:buNone/>
              <a:defRPr sz="900">
                <a:solidFill>
                  <a:schemeClr val="accent3"/>
                </a:solidFill>
                <a:latin typeface="Jost"/>
                <a:ea typeface="Jost"/>
                <a:cs typeface="Jost"/>
                <a:sym typeface="Jost"/>
              </a:defRPr>
            </a:lvl8pPr>
            <a:lvl9pPr lvl="8">
              <a:spcBef>
                <a:spcPts val="0"/>
              </a:spcBef>
              <a:spcAft>
                <a:spcPts val="0"/>
              </a:spcAft>
              <a:buNone/>
              <a:defRPr sz="900">
                <a:solidFill>
                  <a:schemeClr val="accent3"/>
                </a:solidFill>
                <a:latin typeface="Jost"/>
                <a:ea typeface="Jost"/>
                <a:cs typeface="Jost"/>
                <a:sym typeface="Jost"/>
              </a:defRPr>
            </a:lvl9pPr>
          </a:lstStyle>
          <a:p/>
        </p:txBody>
      </p:sp>
      <p:sp>
        <p:nvSpPr>
          <p:cNvPr id="729" name="Google Shape;729;p63"/>
          <p:cNvSpPr txBox="1"/>
          <p:nvPr>
            <p:ph idx="9" type="subTitle"/>
          </p:nvPr>
        </p:nvSpPr>
        <p:spPr>
          <a:xfrm>
            <a:off x="2624413" y="4077075"/>
            <a:ext cx="1693800" cy="219000"/>
          </a:xfrm>
          <a:prstGeom prst="rect">
            <a:avLst/>
          </a:prstGeom>
        </p:spPr>
        <p:txBody>
          <a:bodyPr anchorCtr="0" anchor="b" bIns="0" lIns="0" spcFirstLastPara="1" rIns="0" wrap="square" tIns="0">
            <a:noAutofit/>
          </a:bodyPr>
          <a:lstStyle>
            <a:lvl1pPr lvl="0">
              <a:spcBef>
                <a:spcPts val="0"/>
              </a:spcBef>
              <a:spcAft>
                <a:spcPts val="0"/>
              </a:spcAft>
              <a:buNone/>
              <a:defRPr sz="1200">
                <a:latin typeface="Jost"/>
                <a:ea typeface="Jost"/>
                <a:cs typeface="Jost"/>
                <a:sym typeface="Jost"/>
              </a:defRPr>
            </a:lvl1pPr>
            <a:lvl2pPr lvl="1">
              <a:spcBef>
                <a:spcPts val="0"/>
              </a:spcBef>
              <a:spcAft>
                <a:spcPts val="0"/>
              </a:spcAft>
              <a:buNone/>
              <a:defRPr sz="1200">
                <a:latin typeface="Jost"/>
                <a:ea typeface="Jost"/>
                <a:cs typeface="Jost"/>
                <a:sym typeface="Jost"/>
              </a:defRPr>
            </a:lvl2pPr>
            <a:lvl3pPr lvl="2">
              <a:spcBef>
                <a:spcPts val="0"/>
              </a:spcBef>
              <a:spcAft>
                <a:spcPts val="0"/>
              </a:spcAft>
              <a:buNone/>
              <a:defRPr sz="1200">
                <a:latin typeface="Jost"/>
                <a:ea typeface="Jost"/>
                <a:cs typeface="Jost"/>
                <a:sym typeface="Jost"/>
              </a:defRPr>
            </a:lvl3pPr>
            <a:lvl4pPr lvl="3">
              <a:spcBef>
                <a:spcPts val="0"/>
              </a:spcBef>
              <a:spcAft>
                <a:spcPts val="0"/>
              </a:spcAft>
              <a:buNone/>
              <a:defRPr sz="1200">
                <a:latin typeface="Jost"/>
                <a:ea typeface="Jost"/>
                <a:cs typeface="Jost"/>
                <a:sym typeface="Jost"/>
              </a:defRPr>
            </a:lvl4pPr>
            <a:lvl5pPr lvl="4">
              <a:spcBef>
                <a:spcPts val="0"/>
              </a:spcBef>
              <a:spcAft>
                <a:spcPts val="0"/>
              </a:spcAft>
              <a:buNone/>
              <a:defRPr sz="1200">
                <a:latin typeface="Jost"/>
                <a:ea typeface="Jost"/>
                <a:cs typeface="Jost"/>
                <a:sym typeface="Jost"/>
              </a:defRPr>
            </a:lvl5pPr>
            <a:lvl6pPr lvl="5">
              <a:spcBef>
                <a:spcPts val="0"/>
              </a:spcBef>
              <a:spcAft>
                <a:spcPts val="0"/>
              </a:spcAft>
              <a:buNone/>
              <a:defRPr sz="1200">
                <a:latin typeface="Jost"/>
                <a:ea typeface="Jost"/>
                <a:cs typeface="Jost"/>
                <a:sym typeface="Jost"/>
              </a:defRPr>
            </a:lvl6pPr>
            <a:lvl7pPr lvl="6">
              <a:spcBef>
                <a:spcPts val="0"/>
              </a:spcBef>
              <a:spcAft>
                <a:spcPts val="0"/>
              </a:spcAft>
              <a:buNone/>
              <a:defRPr sz="1200">
                <a:latin typeface="Jost"/>
                <a:ea typeface="Jost"/>
                <a:cs typeface="Jost"/>
                <a:sym typeface="Jost"/>
              </a:defRPr>
            </a:lvl7pPr>
            <a:lvl8pPr lvl="7">
              <a:spcBef>
                <a:spcPts val="0"/>
              </a:spcBef>
              <a:spcAft>
                <a:spcPts val="0"/>
              </a:spcAft>
              <a:buNone/>
              <a:defRPr sz="1200">
                <a:latin typeface="Jost"/>
                <a:ea typeface="Jost"/>
                <a:cs typeface="Jost"/>
                <a:sym typeface="Jost"/>
              </a:defRPr>
            </a:lvl8pPr>
            <a:lvl9pPr lvl="8">
              <a:spcBef>
                <a:spcPts val="0"/>
              </a:spcBef>
              <a:spcAft>
                <a:spcPts val="0"/>
              </a:spcAft>
              <a:buNone/>
              <a:defRPr sz="1200">
                <a:latin typeface="Jost"/>
                <a:ea typeface="Jost"/>
                <a:cs typeface="Jost"/>
                <a:sym typeface="Jost"/>
              </a:defRPr>
            </a:lvl9pPr>
          </a:lstStyle>
          <a:p/>
        </p:txBody>
      </p:sp>
      <p:sp>
        <p:nvSpPr>
          <p:cNvPr id="730" name="Google Shape;730;p63"/>
          <p:cNvSpPr txBox="1"/>
          <p:nvPr>
            <p:ph idx="13" type="subTitle"/>
          </p:nvPr>
        </p:nvSpPr>
        <p:spPr>
          <a:xfrm>
            <a:off x="4815495" y="2462250"/>
            <a:ext cx="1693800" cy="219000"/>
          </a:xfrm>
          <a:prstGeom prst="rect">
            <a:avLst/>
          </a:prstGeom>
        </p:spPr>
        <p:txBody>
          <a:bodyPr anchorCtr="0" anchor="t" bIns="0" lIns="0" spcFirstLastPara="1" rIns="0" wrap="square" tIns="0">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731" name="Google Shape;731;p63"/>
          <p:cNvSpPr txBox="1"/>
          <p:nvPr>
            <p:ph idx="14" type="subTitle"/>
          </p:nvPr>
        </p:nvSpPr>
        <p:spPr>
          <a:xfrm>
            <a:off x="4815500" y="2708625"/>
            <a:ext cx="1550700" cy="126300"/>
          </a:xfrm>
          <a:prstGeom prst="rect">
            <a:avLst/>
          </a:prstGeom>
        </p:spPr>
        <p:txBody>
          <a:bodyPr anchorCtr="0" anchor="t" bIns="0" lIns="0" spcFirstLastPara="1" rIns="0" wrap="square" tIns="0">
            <a:noAutofit/>
          </a:bodyPr>
          <a:lstStyle>
            <a:lvl1pPr lvl="0">
              <a:spcBef>
                <a:spcPts val="0"/>
              </a:spcBef>
              <a:spcAft>
                <a:spcPts val="0"/>
              </a:spcAft>
              <a:buNone/>
              <a:defRPr sz="900">
                <a:solidFill>
                  <a:schemeClr val="accent3"/>
                </a:solidFill>
                <a:latin typeface="Jost"/>
                <a:ea typeface="Jost"/>
                <a:cs typeface="Jost"/>
                <a:sym typeface="Jost"/>
              </a:defRPr>
            </a:lvl1pPr>
            <a:lvl2pPr lvl="1">
              <a:spcBef>
                <a:spcPts val="0"/>
              </a:spcBef>
              <a:spcAft>
                <a:spcPts val="0"/>
              </a:spcAft>
              <a:buNone/>
              <a:defRPr sz="900">
                <a:solidFill>
                  <a:schemeClr val="accent3"/>
                </a:solidFill>
                <a:latin typeface="Jost"/>
                <a:ea typeface="Jost"/>
                <a:cs typeface="Jost"/>
                <a:sym typeface="Jost"/>
              </a:defRPr>
            </a:lvl2pPr>
            <a:lvl3pPr lvl="2">
              <a:spcBef>
                <a:spcPts val="0"/>
              </a:spcBef>
              <a:spcAft>
                <a:spcPts val="0"/>
              </a:spcAft>
              <a:buNone/>
              <a:defRPr sz="900">
                <a:solidFill>
                  <a:schemeClr val="accent3"/>
                </a:solidFill>
                <a:latin typeface="Jost"/>
                <a:ea typeface="Jost"/>
                <a:cs typeface="Jost"/>
                <a:sym typeface="Jost"/>
              </a:defRPr>
            </a:lvl3pPr>
            <a:lvl4pPr lvl="3">
              <a:spcBef>
                <a:spcPts val="0"/>
              </a:spcBef>
              <a:spcAft>
                <a:spcPts val="0"/>
              </a:spcAft>
              <a:buNone/>
              <a:defRPr sz="900">
                <a:solidFill>
                  <a:schemeClr val="accent3"/>
                </a:solidFill>
                <a:latin typeface="Jost"/>
                <a:ea typeface="Jost"/>
                <a:cs typeface="Jost"/>
                <a:sym typeface="Jost"/>
              </a:defRPr>
            </a:lvl4pPr>
            <a:lvl5pPr lvl="4">
              <a:spcBef>
                <a:spcPts val="0"/>
              </a:spcBef>
              <a:spcAft>
                <a:spcPts val="0"/>
              </a:spcAft>
              <a:buNone/>
              <a:defRPr sz="900">
                <a:solidFill>
                  <a:schemeClr val="accent3"/>
                </a:solidFill>
                <a:latin typeface="Jost"/>
                <a:ea typeface="Jost"/>
                <a:cs typeface="Jost"/>
                <a:sym typeface="Jost"/>
              </a:defRPr>
            </a:lvl5pPr>
            <a:lvl6pPr lvl="5">
              <a:spcBef>
                <a:spcPts val="0"/>
              </a:spcBef>
              <a:spcAft>
                <a:spcPts val="0"/>
              </a:spcAft>
              <a:buNone/>
              <a:defRPr sz="900">
                <a:solidFill>
                  <a:schemeClr val="accent3"/>
                </a:solidFill>
                <a:latin typeface="Jost"/>
                <a:ea typeface="Jost"/>
                <a:cs typeface="Jost"/>
                <a:sym typeface="Jost"/>
              </a:defRPr>
            </a:lvl6pPr>
            <a:lvl7pPr lvl="6">
              <a:spcBef>
                <a:spcPts val="0"/>
              </a:spcBef>
              <a:spcAft>
                <a:spcPts val="0"/>
              </a:spcAft>
              <a:buNone/>
              <a:defRPr sz="900">
                <a:solidFill>
                  <a:schemeClr val="accent3"/>
                </a:solidFill>
                <a:latin typeface="Jost"/>
                <a:ea typeface="Jost"/>
                <a:cs typeface="Jost"/>
                <a:sym typeface="Jost"/>
              </a:defRPr>
            </a:lvl7pPr>
            <a:lvl8pPr lvl="7">
              <a:spcBef>
                <a:spcPts val="0"/>
              </a:spcBef>
              <a:spcAft>
                <a:spcPts val="0"/>
              </a:spcAft>
              <a:buNone/>
              <a:defRPr sz="900">
                <a:solidFill>
                  <a:schemeClr val="accent3"/>
                </a:solidFill>
                <a:latin typeface="Jost"/>
                <a:ea typeface="Jost"/>
                <a:cs typeface="Jost"/>
                <a:sym typeface="Jost"/>
              </a:defRPr>
            </a:lvl8pPr>
            <a:lvl9pPr lvl="8">
              <a:spcBef>
                <a:spcPts val="0"/>
              </a:spcBef>
              <a:spcAft>
                <a:spcPts val="0"/>
              </a:spcAft>
              <a:buNone/>
              <a:defRPr sz="900">
                <a:solidFill>
                  <a:schemeClr val="accent3"/>
                </a:solidFill>
                <a:latin typeface="Jost"/>
                <a:ea typeface="Jost"/>
                <a:cs typeface="Jost"/>
                <a:sym typeface="Jost"/>
              </a:defRPr>
            </a:lvl9pPr>
          </a:lstStyle>
          <a:p/>
        </p:txBody>
      </p:sp>
      <p:sp>
        <p:nvSpPr>
          <p:cNvPr id="732" name="Google Shape;732;p63"/>
          <p:cNvSpPr txBox="1"/>
          <p:nvPr>
            <p:ph idx="15" type="subTitle"/>
          </p:nvPr>
        </p:nvSpPr>
        <p:spPr>
          <a:xfrm>
            <a:off x="4815501" y="4077075"/>
            <a:ext cx="1693800" cy="219000"/>
          </a:xfrm>
          <a:prstGeom prst="rect">
            <a:avLst/>
          </a:prstGeom>
        </p:spPr>
        <p:txBody>
          <a:bodyPr anchorCtr="0" anchor="b" bIns="0" lIns="0" spcFirstLastPara="1" rIns="0" wrap="square" tIns="0">
            <a:noAutofit/>
          </a:bodyPr>
          <a:lstStyle>
            <a:lvl1pPr lvl="0">
              <a:spcBef>
                <a:spcPts val="0"/>
              </a:spcBef>
              <a:spcAft>
                <a:spcPts val="0"/>
              </a:spcAft>
              <a:buNone/>
              <a:defRPr sz="1200">
                <a:latin typeface="Jost"/>
                <a:ea typeface="Jost"/>
                <a:cs typeface="Jost"/>
                <a:sym typeface="Jost"/>
              </a:defRPr>
            </a:lvl1pPr>
            <a:lvl2pPr lvl="1">
              <a:spcBef>
                <a:spcPts val="0"/>
              </a:spcBef>
              <a:spcAft>
                <a:spcPts val="0"/>
              </a:spcAft>
              <a:buNone/>
              <a:defRPr sz="1200">
                <a:latin typeface="Jost"/>
                <a:ea typeface="Jost"/>
                <a:cs typeface="Jost"/>
                <a:sym typeface="Jost"/>
              </a:defRPr>
            </a:lvl2pPr>
            <a:lvl3pPr lvl="2">
              <a:spcBef>
                <a:spcPts val="0"/>
              </a:spcBef>
              <a:spcAft>
                <a:spcPts val="0"/>
              </a:spcAft>
              <a:buNone/>
              <a:defRPr sz="1200">
                <a:latin typeface="Jost"/>
                <a:ea typeface="Jost"/>
                <a:cs typeface="Jost"/>
                <a:sym typeface="Jost"/>
              </a:defRPr>
            </a:lvl3pPr>
            <a:lvl4pPr lvl="3">
              <a:spcBef>
                <a:spcPts val="0"/>
              </a:spcBef>
              <a:spcAft>
                <a:spcPts val="0"/>
              </a:spcAft>
              <a:buNone/>
              <a:defRPr sz="1200">
                <a:latin typeface="Jost"/>
                <a:ea typeface="Jost"/>
                <a:cs typeface="Jost"/>
                <a:sym typeface="Jost"/>
              </a:defRPr>
            </a:lvl4pPr>
            <a:lvl5pPr lvl="4">
              <a:spcBef>
                <a:spcPts val="0"/>
              </a:spcBef>
              <a:spcAft>
                <a:spcPts val="0"/>
              </a:spcAft>
              <a:buNone/>
              <a:defRPr sz="1200">
                <a:latin typeface="Jost"/>
                <a:ea typeface="Jost"/>
                <a:cs typeface="Jost"/>
                <a:sym typeface="Jost"/>
              </a:defRPr>
            </a:lvl5pPr>
            <a:lvl6pPr lvl="5">
              <a:spcBef>
                <a:spcPts val="0"/>
              </a:spcBef>
              <a:spcAft>
                <a:spcPts val="0"/>
              </a:spcAft>
              <a:buNone/>
              <a:defRPr sz="1200">
                <a:latin typeface="Jost"/>
                <a:ea typeface="Jost"/>
                <a:cs typeface="Jost"/>
                <a:sym typeface="Jost"/>
              </a:defRPr>
            </a:lvl6pPr>
            <a:lvl7pPr lvl="6">
              <a:spcBef>
                <a:spcPts val="0"/>
              </a:spcBef>
              <a:spcAft>
                <a:spcPts val="0"/>
              </a:spcAft>
              <a:buNone/>
              <a:defRPr sz="1200">
                <a:latin typeface="Jost"/>
                <a:ea typeface="Jost"/>
                <a:cs typeface="Jost"/>
                <a:sym typeface="Jost"/>
              </a:defRPr>
            </a:lvl7pPr>
            <a:lvl8pPr lvl="7">
              <a:spcBef>
                <a:spcPts val="0"/>
              </a:spcBef>
              <a:spcAft>
                <a:spcPts val="0"/>
              </a:spcAft>
              <a:buNone/>
              <a:defRPr sz="1200">
                <a:latin typeface="Jost"/>
                <a:ea typeface="Jost"/>
                <a:cs typeface="Jost"/>
                <a:sym typeface="Jost"/>
              </a:defRPr>
            </a:lvl8pPr>
            <a:lvl9pPr lvl="8">
              <a:spcBef>
                <a:spcPts val="0"/>
              </a:spcBef>
              <a:spcAft>
                <a:spcPts val="0"/>
              </a:spcAft>
              <a:buNone/>
              <a:defRPr sz="1200">
                <a:latin typeface="Jost"/>
                <a:ea typeface="Jost"/>
                <a:cs typeface="Jost"/>
                <a:sym typeface="Jost"/>
              </a:defRPr>
            </a:lvl9pPr>
          </a:lstStyle>
          <a:p/>
        </p:txBody>
      </p:sp>
      <p:sp>
        <p:nvSpPr>
          <p:cNvPr id="733" name="Google Shape;733;p63"/>
          <p:cNvSpPr txBox="1"/>
          <p:nvPr>
            <p:ph idx="16" type="subTitle"/>
          </p:nvPr>
        </p:nvSpPr>
        <p:spPr>
          <a:xfrm>
            <a:off x="7006607" y="2462250"/>
            <a:ext cx="1693800" cy="219000"/>
          </a:xfrm>
          <a:prstGeom prst="rect">
            <a:avLst/>
          </a:prstGeom>
        </p:spPr>
        <p:txBody>
          <a:bodyPr anchorCtr="0" anchor="t" bIns="0" lIns="0" spcFirstLastPara="1" rIns="0" wrap="square" tIns="0">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734" name="Google Shape;734;p63"/>
          <p:cNvSpPr txBox="1"/>
          <p:nvPr>
            <p:ph idx="17" type="subTitle"/>
          </p:nvPr>
        </p:nvSpPr>
        <p:spPr>
          <a:xfrm>
            <a:off x="7006613" y="2708625"/>
            <a:ext cx="1550700" cy="126300"/>
          </a:xfrm>
          <a:prstGeom prst="rect">
            <a:avLst/>
          </a:prstGeom>
        </p:spPr>
        <p:txBody>
          <a:bodyPr anchorCtr="0" anchor="t" bIns="0" lIns="0" spcFirstLastPara="1" rIns="0" wrap="square" tIns="0">
            <a:noAutofit/>
          </a:bodyPr>
          <a:lstStyle>
            <a:lvl1pPr lvl="0">
              <a:spcBef>
                <a:spcPts val="0"/>
              </a:spcBef>
              <a:spcAft>
                <a:spcPts val="0"/>
              </a:spcAft>
              <a:buNone/>
              <a:defRPr sz="900">
                <a:solidFill>
                  <a:schemeClr val="accent3"/>
                </a:solidFill>
                <a:latin typeface="Jost"/>
                <a:ea typeface="Jost"/>
                <a:cs typeface="Jost"/>
                <a:sym typeface="Jost"/>
              </a:defRPr>
            </a:lvl1pPr>
            <a:lvl2pPr lvl="1">
              <a:spcBef>
                <a:spcPts val="0"/>
              </a:spcBef>
              <a:spcAft>
                <a:spcPts val="0"/>
              </a:spcAft>
              <a:buNone/>
              <a:defRPr sz="900">
                <a:solidFill>
                  <a:schemeClr val="accent3"/>
                </a:solidFill>
                <a:latin typeface="Jost"/>
                <a:ea typeface="Jost"/>
                <a:cs typeface="Jost"/>
                <a:sym typeface="Jost"/>
              </a:defRPr>
            </a:lvl2pPr>
            <a:lvl3pPr lvl="2">
              <a:spcBef>
                <a:spcPts val="0"/>
              </a:spcBef>
              <a:spcAft>
                <a:spcPts val="0"/>
              </a:spcAft>
              <a:buNone/>
              <a:defRPr sz="900">
                <a:solidFill>
                  <a:schemeClr val="accent3"/>
                </a:solidFill>
                <a:latin typeface="Jost"/>
                <a:ea typeface="Jost"/>
                <a:cs typeface="Jost"/>
                <a:sym typeface="Jost"/>
              </a:defRPr>
            </a:lvl3pPr>
            <a:lvl4pPr lvl="3">
              <a:spcBef>
                <a:spcPts val="0"/>
              </a:spcBef>
              <a:spcAft>
                <a:spcPts val="0"/>
              </a:spcAft>
              <a:buNone/>
              <a:defRPr sz="900">
                <a:solidFill>
                  <a:schemeClr val="accent3"/>
                </a:solidFill>
                <a:latin typeface="Jost"/>
                <a:ea typeface="Jost"/>
                <a:cs typeface="Jost"/>
                <a:sym typeface="Jost"/>
              </a:defRPr>
            </a:lvl4pPr>
            <a:lvl5pPr lvl="4">
              <a:spcBef>
                <a:spcPts val="0"/>
              </a:spcBef>
              <a:spcAft>
                <a:spcPts val="0"/>
              </a:spcAft>
              <a:buNone/>
              <a:defRPr sz="900">
                <a:solidFill>
                  <a:schemeClr val="accent3"/>
                </a:solidFill>
                <a:latin typeface="Jost"/>
                <a:ea typeface="Jost"/>
                <a:cs typeface="Jost"/>
                <a:sym typeface="Jost"/>
              </a:defRPr>
            </a:lvl5pPr>
            <a:lvl6pPr lvl="5">
              <a:spcBef>
                <a:spcPts val="0"/>
              </a:spcBef>
              <a:spcAft>
                <a:spcPts val="0"/>
              </a:spcAft>
              <a:buNone/>
              <a:defRPr sz="900">
                <a:solidFill>
                  <a:schemeClr val="accent3"/>
                </a:solidFill>
                <a:latin typeface="Jost"/>
                <a:ea typeface="Jost"/>
                <a:cs typeface="Jost"/>
                <a:sym typeface="Jost"/>
              </a:defRPr>
            </a:lvl6pPr>
            <a:lvl7pPr lvl="6">
              <a:spcBef>
                <a:spcPts val="0"/>
              </a:spcBef>
              <a:spcAft>
                <a:spcPts val="0"/>
              </a:spcAft>
              <a:buNone/>
              <a:defRPr sz="900">
                <a:solidFill>
                  <a:schemeClr val="accent3"/>
                </a:solidFill>
                <a:latin typeface="Jost"/>
                <a:ea typeface="Jost"/>
                <a:cs typeface="Jost"/>
                <a:sym typeface="Jost"/>
              </a:defRPr>
            </a:lvl7pPr>
            <a:lvl8pPr lvl="7">
              <a:spcBef>
                <a:spcPts val="0"/>
              </a:spcBef>
              <a:spcAft>
                <a:spcPts val="0"/>
              </a:spcAft>
              <a:buNone/>
              <a:defRPr sz="900">
                <a:solidFill>
                  <a:schemeClr val="accent3"/>
                </a:solidFill>
                <a:latin typeface="Jost"/>
                <a:ea typeface="Jost"/>
                <a:cs typeface="Jost"/>
                <a:sym typeface="Jost"/>
              </a:defRPr>
            </a:lvl8pPr>
            <a:lvl9pPr lvl="8">
              <a:spcBef>
                <a:spcPts val="0"/>
              </a:spcBef>
              <a:spcAft>
                <a:spcPts val="0"/>
              </a:spcAft>
              <a:buNone/>
              <a:defRPr sz="900">
                <a:solidFill>
                  <a:schemeClr val="accent3"/>
                </a:solidFill>
                <a:latin typeface="Jost"/>
                <a:ea typeface="Jost"/>
                <a:cs typeface="Jost"/>
                <a:sym typeface="Jost"/>
              </a:defRPr>
            </a:lvl9pPr>
          </a:lstStyle>
          <a:p/>
        </p:txBody>
      </p:sp>
      <p:sp>
        <p:nvSpPr>
          <p:cNvPr id="735" name="Google Shape;735;p63"/>
          <p:cNvSpPr txBox="1"/>
          <p:nvPr>
            <p:ph idx="18" type="subTitle"/>
          </p:nvPr>
        </p:nvSpPr>
        <p:spPr>
          <a:xfrm>
            <a:off x="7006613" y="4077075"/>
            <a:ext cx="1693800" cy="219000"/>
          </a:xfrm>
          <a:prstGeom prst="rect">
            <a:avLst/>
          </a:prstGeom>
        </p:spPr>
        <p:txBody>
          <a:bodyPr anchorCtr="0" anchor="b" bIns="0" lIns="0" spcFirstLastPara="1" rIns="0" wrap="square" tIns="0">
            <a:noAutofit/>
          </a:bodyPr>
          <a:lstStyle>
            <a:lvl1pPr lvl="0">
              <a:spcBef>
                <a:spcPts val="0"/>
              </a:spcBef>
              <a:spcAft>
                <a:spcPts val="0"/>
              </a:spcAft>
              <a:buNone/>
              <a:defRPr sz="1200">
                <a:latin typeface="Jost"/>
                <a:ea typeface="Jost"/>
                <a:cs typeface="Jost"/>
                <a:sym typeface="Jost"/>
              </a:defRPr>
            </a:lvl1pPr>
            <a:lvl2pPr lvl="1">
              <a:spcBef>
                <a:spcPts val="0"/>
              </a:spcBef>
              <a:spcAft>
                <a:spcPts val="0"/>
              </a:spcAft>
              <a:buNone/>
              <a:defRPr sz="1200">
                <a:latin typeface="Jost"/>
                <a:ea typeface="Jost"/>
                <a:cs typeface="Jost"/>
                <a:sym typeface="Jost"/>
              </a:defRPr>
            </a:lvl2pPr>
            <a:lvl3pPr lvl="2">
              <a:spcBef>
                <a:spcPts val="0"/>
              </a:spcBef>
              <a:spcAft>
                <a:spcPts val="0"/>
              </a:spcAft>
              <a:buNone/>
              <a:defRPr sz="1200">
                <a:latin typeface="Jost"/>
                <a:ea typeface="Jost"/>
                <a:cs typeface="Jost"/>
                <a:sym typeface="Jost"/>
              </a:defRPr>
            </a:lvl3pPr>
            <a:lvl4pPr lvl="3">
              <a:spcBef>
                <a:spcPts val="0"/>
              </a:spcBef>
              <a:spcAft>
                <a:spcPts val="0"/>
              </a:spcAft>
              <a:buNone/>
              <a:defRPr sz="1200">
                <a:latin typeface="Jost"/>
                <a:ea typeface="Jost"/>
                <a:cs typeface="Jost"/>
                <a:sym typeface="Jost"/>
              </a:defRPr>
            </a:lvl4pPr>
            <a:lvl5pPr lvl="4">
              <a:spcBef>
                <a:spcPts val="0"/>
              </a:spcBef>
              <a:spcAft>
                <a:spcPts val="0"/>
              </a:spcAft>
              <a:buNone/>
              <a:defRPr sz="1200">
                <a:latin typeface="Jost"/>
                <a:ea typeface="Jost"/>
                <a:cs typeface="Jost"/>
                <a:sym typeface="Jost"/>
              </a:defRPr>
            </a:lvl5pPr>
            <a:lvl6pPr lvl="5">
              <a:spcBef>
                <a:spcPts val="0"/>
              </a:spcBef>
              <a:spcAft>
                <a:spcPts val="0"/>
              </a:spcAft>
              <a:buNone/>
              <a:defRPr sz="1200">
                <a:latin typeface="Jost"/>
                <a:ea typeface="Jost"/>
                <a:cs typeface="Jost"/>
                <a:sym typeface="Jost"/>
              </a:defRPr>
            </a:lvl6pPr>
            <a:lvl7pPr lvl="6">
              <a:spcBef>
                <a:spcPts val="0"/>
              </a:spcBef>
              <a:spcAft>
                <a:spcPts val="0"/>
              </a:spcAft>
              <a:buNone/>
              <a:defRPr sz="1200">
                <a:latin typeface="Jost"/>
                <a:ea typeface="Jost"/>
                <a:cs typeface="Jost"/>
                <a:sym typeface="Jost"/>
              </a:defRPr>
            </a:lvl7pPr>
            <a:lvl8pPr lvl="7">
              <a:spcBef>
                <a:spcPts val="0"/>
              </a:spcBef>
              <a:spcAft>
                <a:spcPts val="0"/>
              </a:spcAft>
              <a:buNone/>
              <a:defRPr sz="1200">
                <a:latin typeface="Jost"/>
                <a:ea typeface="Jost"/>
                <a:cs typeface="Jost"/>
                <a:sym typeface="Jost"/>
              </a:defRPr>
            </a:lvl8pPr>
            <a:lvl9pPr lvl="8">
              <a:spcBef>
                <a:spcPts val="0"/>
              </a:spcBef>
              <a:spcAft>
                <a:spcPts val="0"/>
              </a:spcAft>
              <a:buNone/>
              <a:defRPr sz="1200">
                <a:latin typeface="Jost"/>
                <a:ea typeface="Jost"/>
                <a:cs typeface="Jost"/>
                <a:sym typeface="Jost"/>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trics display 2">
  <p:cSld name="CUSTOM_8_1_1_1_1_1_1_1_1_1_1_1_1_1_1_1_1_1_1_1_1_1_1_1_1_1_1_1_1_1_1_1_1_1_1_2">
    <p:spTree>
      <p:nvGrpSpPr>
        <p:cNvPr id="736" name="Shape 736"/>
        <p:cNvGrpSpPr/>
        <p:nvPr/>
      </p:nvGrpSpPr>
      <p:grpSpPr>
        <a:xfrm>
          <a:off x="0" y="0"/>
          <a:ext cx="0" cy="0"/>
          <a:chOff x="0" y="0"/>
          <a:chExt cx="0" cy="0"/>
        </a:xfrm>
      </p:grpSpPr>
      <p:sp>
        <p:nvSpPr>
          <p:cNvPr id="737" name="Google Shape;737;p64"/>
          <p:cNvSpPr/>
          <p:nvPr/>
        </p:nvSpPr>
        <p:spPr>
          <a:xfrm rot="-5400000">
            <a:off x="0" y="816600"/>
            <a:ext cx="4326900" cy="4326900"/>
          </a:xfrm>
          <a:prstGeom prst="rect">
            <a:avLst/>
          </a:prstGeom>
          <a:gradFill>
            <a:gsLst>
              <a:gs pos="0">
                <a:schemeClr val="lt2"/>
              </a:gs>
              <a:gs pos="72000">
                <a:schemeClr val="lt1"/>
              </a:gs>
              <a:gs pos="100000">
                <a:schemeClr val="lt1"/>
              </a:gs>
            </a:gsLst>
            <a:path path="circle">
              <a:fillToRect b="100%" l="0%" r="100%" t="0%"/>
            </a:path>
            <a:tileRect b="0%" l="-100%" r="0%" t="-10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738" name="Google Shape;738;p64"/>
          <p:cNvSpPr/>
          <p:nvPr/>
        </p:nvSpPr>
        <p:spPr>
          <a:xfrm rot="5400000">
            <a:off x="4817100" y="0"/>
            <a:ext cx="4326900" cy="4326900"/>
          </a:xfrm>
          <a:prstGeom prst="rect">
            <a:avLst/>
          </a:prstGeom>
          <a:gradFill>
            <a:gsLst>
              <a:gs pos="0">
                <a:schemeClr val="accent5"/>
              </a:gs>
              <a:gs pos="72000">
                <a:schemeClr val="lt1"/>
              </a:gs>
              <a:gs pos="100000">
                <a:schemeClr val="lt1"/>
              </a:gs>
            </a:gsLst>
            <a:path path="circle">
              <a:fillToRect b="100%" l="0%" r="100%" t="0%"/>
            </a:path>
            <a:tileRect b="0%" l="-100%" r="0%" t="-10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739" name="Google Shape;739;p64"/>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740" name="Google Shape;740;p64"/>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741" name="Google Shape;741;p64"/>
          <p:cNvSpPr txBox="1"/>
          <p:nvPr>
            <p:ph idx="3" type="title"/>
          </p:nvPr>
        </p:nvSpPr>
        <p:spPr>
          <a:xfrm>
            <a:off x="228600" y="457200"/>
            <a:ext cx="4160400" cy="4647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2pPr>
            <a:lvl3pPr lvl="2">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3pPr>
            <a:lvl4pPr lvl="3">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4pPr>
            <a:lvl5pPr lvl="4">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5pPr>
            <a:lvl6pPr lvl="5">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6pPr>
            <a:lvl7pPr lvl="6">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7pPr>
            <a:lvl8pPr lvl="7">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8pPr>
            <a:lvl9pPr lvl="8">
              <a:spcBef>
                <a:spcPts val="0"/>
              </a:spcBef>
              <a:spcAft>
                <a:spcPts val="0"/>
              </a:spcAft>
              <a:buClr>
                <a:schemeClr val="dk1"/>
              </a:buClr>
              <a:buSzPts val="2000"/>
              <a:buFont typeface="Figtree"/>
              <a:buNone/>
              <a:defRPr sz="2000">
                <a:solidFill>
                  <a:schemeClr val="dk1"/>
                </a:solidFill>
                <a:latin typeface="Figtree"/>
                <a:ea typeface="Figtree"/>
                <a:cs typeface="Figtree"/>
                <a:sym typeface="Figtree"/>
              </a:defRPr>
            </a:lvl9pPr>
          </a:lstStyle>
          <a:p/>
        </p:txBody>
      </p:sp>
      <p:sp>
        <p:nvSpPr>
          <p:cNvPr id="742" name="Google Shape;742;p64"/>
          <p:cNvSpPr txBox="1"/>
          <p:nvPr>
            <p:ph idx="1" type="subTitle"/>
          </p:nvPr>
        </p:nvSpPr>
        <p:spPr>
          <a:xfrm>
            <a:off x="3238050" y="1804700"/>
            <a:ext cx="2667900" cy="533100"/>
          </a:xfrm>
          <a:prstGeom prst="rect">
            <a:avLst/>
          </a:prstGeom>
        </p:spPr>
        <p:txBody>
          <a:bodyPr anchorCtr="0" anchor="ctr" bIns="0" lIns="0" spcFirstLastPara="1" rIns="0" wrap="square" tIns="0">
            <a:noAutofit/>
          </a:bodyPr>
          <a:lstStyle>
            <a:lvl1pPr lvl="0" algn="ctr">
              <a:lnSpc>
                <a:spcPct val="95000"/>
              </a:lnSpc>
              <a:spcBef>
                <a:spcPts val="0"/>
              </a:spcBef>
              <a:spcAft>
                <a:spcPts val="0"/>
              </a:spcAft>
              <a:buNone/>
              <a:defRPr/>
            </a:lvl1pPr>
            <a:lvl2pPr lvl="1" algn="ctr">
              <a:lnSpc>
                <a:spcPct val="95000"/>
              </a:lnSpc>
              <a:spcBef>
                <a:spcPts val="0"/>
              </a:spcBef>
              <a:spcAft>
                <a:spcPts val="0"/>
              </a:spcAft>
              <a:buNone/>
              <a:defRPr/>
            </a:lvl2pPr>
            <a:lvl3pPr lvl="2" algn="ctr">
              <a:lnSpc>
                <a:spcPct val="95000"/>
              </a:lnSpc>
              <a:spcBef>
                <a:spcPts val="0"/>
              </a:spcBef>
              <a:spcAft>
                <a:spcPts val="0"/>
              </a:spcAft>
              <a:buNone/>
              <a:defRPr/>
            </a:lvl3pPr>
            <a:lvl4pPr lvl="3" algn="ctr">
              <a:lnSpc>
                <a:spcPct val="95000"/>
              </a:lnSpc>
              <a:spcBef>
                <a:spcPts val="0"/>
              </a:spcBef>
              <a:spcAft>
                <a:spcPts val="0"/>
              </a:spcAft>
              <a:buNone/>
              <a:defRPr/>
            </a:lvl4pPr>
            <a:lvl5pPr lvl="4" algn="ctr">
              <a:lnSpc>
                <a:spcPct val="95000"/>
              </a:lnSpc>
              <a:spcBef>
                <a:spcPts val="0"/>
              </a:spcBef>
              <a:spcAft>
                <a:spcPts val="0"/>
              </a:spcAft>
              <a:buNone/>
              <a:defRPr/>
            </a:lvl5pPr>
            <a:lvl6pPr lvl="5" algn="ctr">
              <a:lnSpc>
                <a:spcPct val="95000"/>
              </a:lnSpc>
              <a:spcBef>
                <a:spcPts val="0"/>
              </a:spcBef>
              <a:spcAft>
                <a:spcPts val="0"/>
              </a:spcAft>
              <a:buNone/>
              <a:defRPr/>
            </a:lvl6pPr>
            <a:lvl7pPr lvl="6" algn="ctr">
              <a:lnSpc>
                <a:spcPct val="95000"/>
              </a:lnSpc>
              <a:spcBef>
                <a:spcPts val="0"/>
              </a:spcBef>
              <a:spcAft>
                <a:spcPts val="0"/>
              </a:spcAft>
              <a:buNone/>
              <a:defRPr/>
            </a:lvl7pPr>
            <a:lvl8pPr lvl="7" algn="ctr">
              <a:lnSpc>
                <a:spcPct val="95000"/>
              </a:lnSpc>
              <a:spcBef>
                <a:spcPts val="0"/>
              </a:spcBef>
              <a:spcAft>
                <a:spcPts val="0"/>
              </a:spcAft>
              <a:buNone/>
              <a:defRPr/>
            </a:lvl8pPr>
            <a:lvl9pPr lvl="8" algn="ctr">
              <a:lnSpc>
                <a:spcPct val="95000"/>
              </a:lnSpc>
              <a:spcBef>
                <a:spcPts val="0"/>
              </a:spcBef>
              <a:spcAft>
                <a:spcPts val="0"/>
              </a:spcAft>
              <a:buNone/>
              <a:defRPr/>
            </a:lvl9pPr>
          </a:lstStyle>
          <a:p/>
        </p:txBody>
      </p:sp>
      <p:sp>
        <p:nvSpPr>
          <p:cNvPr id="743" name="Google Shape;743;p64"/>
          <p:cNvSpPr txBox="1"/>
          <p:nvPr>
            <p:ph idx="4" type="subTitle"/>
          </p:nvPr>
        </p:nvSpPr>
        <p:spPr>
          <a:xfrm>
            <a:off x="4056600" y="2688550"/>
            <a:ext cx="1124700" cy="533100"/>
          </a:xfrm>
          <a:prstGeom prst="rect">
            <a:avLst/>
          </a:prstGeom>
        </p:spPr>
        <p:txBody>
          <a:bodyPr anchorCtr="0" anchor="ctr" bIns="0" lIns="0" spcFirstLastPara="1" rIns="0" wrap="square" tIns="0">
            <a:noAutofit/>
          </a:bodyPr>
          <a:lstStyle>
            <a:lvl1pPr lvl="0" algn="ctr">
              <a:lnSpc>
                <a:spcPct val="95000"/>
              </a:lnSpc>
              <a:spcBef>
                <a:spcPts val="0"/>
              </a:spcBef>
              <a:spcAft>
                <a:spcPts val="0"/>
              </a:spcAft>
              <a:buNone/>
              <a:defRPr sz="3000">
                <a:solidFill>
                  <a:schemeClr val="dk2"/>
                </a:solidFill>
              </a:defRPr>
            </a:lvl1pPr>
            <a:lvl2pPr lvl="1" algn="ctr">
              <a:lnSpc>
                <a:spcPct val="95000"/>
              </a:lnSpc>
              <a:spcBef>
                <a:spcPts val="0"/>
              </a:spcBef>
              <a:spcAft>
                <a:spcPts val="0"/>
              </a:spcAft>
              <a:buNone/>
              <a:defRPr sz="3000">
                <a:solidFill>
                  <a:schemeClr val="dk2"/>
                </a:solidFill>
              </a:defRPr>
            </a:lvl2pPr>
            <a:lvl3pPr lvl="2" algn="ctr">
              <a:lnSpc>
                <a:spcPct val="95000"/>
              </a:lnSpc>
              <a:spcBef>
                <a:spcPts val="0"/>
              </a:spcBef>
              <a:spcAft>
                <a:spcPts val="0"/>
              </a:spcAft>
              <a:buNone/>
              <a:defRPr sz="3000">
                <a:solidFill>
                  <a:schemeClr val="dk2"/>
                </a:solidFill>
              </a:defRPr>
            </a:lvl3pPr>
            <a:lvl4pPr lvl="3" algn="ctr">
              <a:lnSpc>
                <a:spcPct val="95000"/>
              </a:lnSpc>
              <a:spcBef>
                <a:spcPts val="0"/>
              </a:spcBef>
              <a:spcAft>
                <a:spcPts val="0"/>
              </a:spcAft>
              <a:buNone/>
              <a:defRPr sz="3000">
                <a:solidFill>
                  <a:schemeClr val="dk2"/>
                </a:solidFill>
              </a:defRPr>
            </a:lvl4pPr>
            <a:lvl5pPr lvl="4" algn="ctr">
              <a:lnSpc>
                <a:spcPct val="95000"/>
              </a:lnSpc>
              <a:spcBef>
                <a:spcPts val="0"/>
              </a:spcBef>
              <a:spcAft>
                <a:spcPts val="0"/>
              </a:spcAft>
              <a:buNone/>
              <a:defRPr sz="3000">
                <a:solidFill>
                  <a:schemeClr val="dk2"/>
                </a:solidFill>
              </a:defRPr>
            </a:lvl5pPr>
            <a:lvl6pPr lvl="5" algn="ctr">
              <a:lnSpc>
                <a:spcPct val="95000"/>
              </a:lnSpc>
              <a:spcBef>
                <a:spcPts val="0"/>
              </a:spcBef>
              <a:spcAft>
                <a:spcPts val="0"/>
              </a:spcAft>
              <a:buNone/>
              <a:defRPr sz="3000">
                <a:solidFill>
                  <a:schemeClr val="dk2"/>
                </a:solidFill>
              </a:defRPr>
            </a:lvl6pPr>
            <a:lvl7pPr lvl="6" algn="ctr">
              <a:lnSpc>
                <a:spcPct val="95000"/>
              </a:lnSpc>
              <a:spcBef>
                <a:spcPts val="0"/>
              </a:spcBef>
              <a:spcAft>
                <a:spcPts val="0"/>
              </a:spcAft>
              <a:buNone/>
              <a:defRPr sz="3000">
                <a:solidFill>
                  <a:schemeClr val="dk2"/>
                </a:solidFill>
              </a:defRPr>
            </a:lvl7pPr>
            <a:lvl8pPr lvl="7" algn="ctr">
              <a:lnSpc>
                <a:spcPct val="95000"/>
              </a:lnSpc>
              <a:spcBef>
                <a:spcPts val="0"/>
              </a:spcBef>
              <a:spcAft>
                <a:spcPts val="0"/>
              </a:spcAft>
              <a:buNone/>
              <a:defRPr sz="3000">
                <a:solidFill>
                  <a:schemeClr val="dk2"/>
                </a:solidFill>
              </a:defRPr>
            </a:lvl8pPr>
            <a:lvl9pPr lvl="8" algn="ctr">
              <a:lnSpc>
                <a:spcPct val="95000"/>
              </a:lnSpc>
              <a:spcBef>
                <a:spcPts val="0"/>
              </a:spcBef>
              <a:spcAft>
                <a:spcPts val="0"/>
              </a:spcAft>
              <a:buNone/>
              <a:defRPr sz="3000">
                <a:solidFill>
                  <a:schemeClr val="dk2"/>
                </a:solidFill>
              </a:defRPr>
            </a:lvl9pPr>
          </a:lstStyle>
          <a:p/>
        </p:txBody>
      </p:sp>
      <p:sp>
        <p:nvSpPr>
          <p:cNvPr id="744" name="Google Shape;744;p64"/>
          <p:cNvSpPr txBox="1"/>
          <p:nvPr>
            <p:ph idx="5" type="subTitle"/>
          </p:nvPr>
        </p:nvSpPr>
        <p:spPr>
          <a:xfrm>
            <a:off x="3457950" y="2233425"/>
            <a:ext cx="2228100" cy="533100"/>
          </a:xfrm>
          <a:prstGeom prst="rect">
            <a:avLst/>
          </a:prstGeom>
        </p:spPr>
        <p:txBody>
          <a:bodyPr anchorCtr="0" anchor="ctr" bIns="0" lIns="0" spcFirstLastPara="1" rIns="0" wrap="square" tIns="0">
            <a:noAutofit/>
          </a:bodyPr>
          <a:lstStyle>
            <a:lvl1pPr lvl="0" algn="ctr">
              <a:lnSpc>
                <a:spcPct val="95000"/>
              </a:lnSpc>
              <a:spcBef>
                <a:spcPts val="0"/>
              </a:spcBef>
              <a:spcAft>
                <a:spcPts val="0"/>
              </a:spcAft>
              <a:buNone/>
              <a:defRPr sz="1000"/>
            </a:lvl1pPr>
            <a:lvl2pPr lvl="1" algn="ctr">
              <a:lnSpc>
                <a:spcPct val="95000"/>
              </a:lnSpc>
              <a:spcBef>
                <a:spcPts val="0"/>
              </a:spcBef>
              <a:spcAft>
                <a:spcPts val="0"/>
              </a:spcAft>
              <a:buNone/>
              <a:defRPr sz="1000"/>
            </a:lvl2pPr>
            <a:lvl3pPr lvl="2" algn="ctr">
              <a:lnSpc>
                <a:spcPct val="95000"/>
              </a:lnSpc>
              <a:spcBef>
                <a:spcPts val="0"/>
              </a:spcBef>
              <a:spcAft>
                <a:spcPts val="0"/>
              </a:spcAft>
              <a:buNone/>
              <a:defRPr sz="1000"/>
            </a:lvl3pPr>
            <a:lvl4pPr lvl="3" algn="ctr">
              <a:lnSpc>
                <a:spcPct val="95000"/>
              </a:lnSpc>
              <a:spcBef>
                <a:spcPts val="0"/>
              </a:spcBef>
              <a:spcAft>
                <a:spcPts val="0"/>
              </a:spcAft>
              <a:buNone/>
              <a:defRPr sz="1000"/>
            </a:lvl4pPr>
            <a:lvl5pPr lvl="4" algn="ctr">
              <a:lnSpc>
                <a:spcPct val="95000"/>
              </a:lnSpc>
              <a:spcBef>
                <a:spcPts val="0"/>
              </a:spcBef>
              <a:spcAft>
                <a:spcPts val="0"/>
              </a:spcAft>
              <a:buNone/>
              <a:defRPr sz="1000"/>
            </a:lvl5pPr>
            <a:lvl6pPr lvl="5" algn="ctr">
              <a:lnSpc>
                <a:spcPct val="95000"/>
              </a:lnSpc>
              <a:spcBef>
                <a:spcPts val="0"/>
              </a:spcBef>
              <a:spcAft>
                <a:spcPts val="0"/>
              </a:spcAft>
              <a:buNone/>
              <a:defRPr sz="1000"/>
            </a:lvl6pPr>
            <a:lvl7pPr lvl="6" algn="ctr">
              <a:lnSpc>
                <a:spcPct val="95000"/>
              </a:lnSpc>
              <a:spcBef>
                <a:spcPts val="0"/>
              </a:spcBef>
              <a:spcAft>
                <a:spcPts val="0"/>
              </a:spcAft>
              <a:buNone/>
              <a:defRPr sz="1000"/>
            </a:lvl7pPr>
            <a:lvl8pPr lvl="7" algn="ctr">
              <a:lnSpc>
                <a:spcPct val="95000"/>
              </a:lnSpc>
              <a:spcBef>
                <a:spcPts val="0"/>
              </a:spcBef>
              <a:spcAft>
                <a:spcPts val="0"/>
              </a:spcAft>
              <a:buNone/>
              <a:defRPr sz="1000"/>
            </a:lvl8pPr>
            <a:lvl9pPr lvl="8" algn="ctr">
              <a:lnSpc>
                <a:spcPct val="95000"/>
              </a:lnSpc>
              <a:spcBef>
                <a:spcPts val="0"/>
              </a:spcBef>
              <a:spcAft>
                <a:spcPts val="0"/>
              </a:spcAft>
              <a:buNone/>
              <a:defRPr sz="1000"/>
            </a:lvl9pPr>
          </a:lstStyle>
          <a:p/>
        </p:txBody>
      </p:sp>
      <p:sp>
        <p:nvSpPr>
          <p:cNvPr id="745" name="Google Shape;745;p64"/>
          <p:cNvSpPr txBox="1"/>
          <p:nvPr>
            <p:ph idx="6" type="subTitle"/>
          </p:nvPr>
        </p:nvSpPr>
        <p:spPr>
          <a:xfrm>
            <a:off x="803225" y="1817900"/>
            <a:ext cx="2667900" cy="533100"/>
          </a:xfrm>
          <a:prstGeom prst="rect">
            <a:avLst/>
          </a:prstGeom>
        </p:spPr>
        <p:txBody>
          <a:bodyPr anchorCtr="0" anchor="ctr" bIns="0" lIns="0" spcFirstLastPara="1" rIns="0" wrap="square" tIns="0">
            <a:noAutofit/>
          </a:bodyPr>
          <a:lstStyle>
            <a:lvl1pPr lvl="0" algn="ctr">
              <a:lnSpc>
                <a:spcPct val="95000"/>
              </a:lnSpc>
              <a:spcBef>
                <a:spcPts val="0"/>
              </a:spcBef>
              <a:spcAft>
                <a:spcPts val="0"/>
              </a:spcAft>
              <a:buNone/>
              <a:defRPr/>
            </a:lvl1pPr>
            <a:lvl2pPr lvl="1" algn="ctr">
              <a:lnSpc>
                <a:spcPct val="95000"/>
              </a:lnSpc>
              <a:spcBef>
                <a:spcPts val="0"/>
              </a:spcBef>
              <a:spcAft>
                <a:spcPts val="0"/>
              </a:spcAft>
              <a:buNone/>
              <a:defRPr/>
            </a:lvl2pPr>
            <a:lvl3pPr lvl="2" algn="ctr">
              <a:lnSpc>
                <a:spcPct val="95000"/>
              </a:lnSpc>
              <a:spcBef>
                <a:spcPts val="0"/>
              </a:spcBef>
              <a:spcAft>
                <a:spcPts val="0"/>
              </a:spcAft>
              <a:buNone/>
              <a:defRPr/>
            </a:lvl3pPr>
            <a:lvl4pPr lvl="3" algn="ctr">
              <a:lnSpc>
                <a:spcPct val="95000"/>
              </a:lnSpc>
              <a:spcBef>
                <a:spcPts val="0"/>
              </a:spcBef>
              <a:spcAft>
                <a:spcPts val="0"/>
              </a:spcAft>
              <a:buNone/>
              <a:defRPr/>
            </a:lvl4pPr>
            <a:lvl5pPr lvl="4" algn="ctr">
              <a:lnSpc>
                <a:spcPct val="95000"/>
              </a:lnSpc>
              <a:spcBef>
                <a:spcPts val="0"/>
              </a:spcBef>
              <a:spcAft>
                <a:spcPts val="0"/>
              </a:spcAft>
              <a:buNone/>
              <a:defRPr/>
            </a:lvl5pPr>
            <a:lvl6pPr lvl="5" algn="ctr">
              <a:lnSpc>
                <a:spcPct val="95000"/>
              </a:lnSpc>
              <a:spcBef>
                <a:spcPts val="0"/>
              </a:spcBef>
              <a:spcAft>
                <a:spcPts val="0"/>
              </a:spcAft>
              <a:buNone/>
              <a:defRPr/>
            </a:lvl6pPr>
            <a:lvl7pPr lvl="6" algn="ctr">
              <a:lnSpc>
                <a:spcPct val="95000"/>
              </a:lnSpc>
              <a:spcBef>
                <a:spcPts val="0"/>
              </a:spcBef>
              <a:spcAft>
                <a:spcPts val="0"/>
              </a:spcAft>
              <a:buNone/>
              <a:defRPr/>
            </a:lvl7pPr>
            <a:lvl8pPr lvl="7" algn="ctr">
              <a:lnSpc>
                <a:spcPct val="95000"/>
              </a:lnSpc>
              <a:spcBef>
                <a:spcPts val="0"/>
              </a:spcBef>
              <a:spcAft>
                <a:spcPts val="0"/>
              </a:spcAft>
              <a:buNone/>
              <a:defRPr/>
            </a:lvl8pPr>
            <a:lvl9pPr lvl="8" algn="ctr">
              <a:lnSpc>
                <a:spcPct val="95000"/>
              </a:lnSpc>
              <a:spcBef>
                <a:spcPts val="0"/>
              </a:spcBef>
              <a:spcAft>
                <a:spcPts val="0"/>
              </a:spcAft>
              <a:buNone/>
              <a:defRPr/>
            </a:lvl9pPr>
          </a:lstStyle>
          <a:p/>
        </p:txBody>
      </p:sp>
      <p:sp>
        <p:nvSpPr>
          <p:cNvPr id="746" name="Google Shape;746;p64"/>
          <p:cNvSpPr txBox="1"/>
          <p:nvPr>
            <p:ph idx="7" type="subTitle"/>
          </p:nvPr>
        </p:nvSpPr>
        <p:spPr>
          <a:xfrm>
            <a:off x="1621775" y="2701750"/>
            <a:ext cx="1124700" cy="533100"/>
          </a:xfrm>
          <a:prstGeom prst="rect">
            <a:avLst/>
          </a:prstGeom>
        </p:spPr>
        <p:txBody>
          <a:bodyPr anchorCtr="0" anchor="ctr" bIns="0" lIns="0" spcFirstLastPara="1" rIns="0" wrap="square" tIns="0">
            <a:noAutofit/>
          </a:bodyPr>
          <a:lstStyle>
            <a:lvl1pPr lvl="0" algn="ctr">
              <a:lnSpc>
                <a:spcPct val="95000"/>
              </a:lnSpc>
              <a:spcBef>
                <a:spcPts val="0"/>
              </a:spcBef>
              <a:spcAft>
                <a:spcPts val="0"/>
              </a:spcAft>
              <a:buNone/>
              <a:defRPr sz="3000">
                <a:solidFill>
                  <a:schemeClr val="dk2"/>
                </a:solidFill>
              </a:defRPr>
            </a:lvl1pPr>
            <a:lvl2pPr lvl="1" algn="ctr">
              <a:lnSpc>
                <a:spcPct val="95000"/>
              </a:lnSpc>
              <a:spcBef>
                <a:spcPts val="0"/>
              </a:spcBef>
              <a:spcAft>
                <a:spcPts val="0"/>
              </a:spcAft>
              <a:buNone/>
              <a:defRPr sz="3000">
                <a:solidFill>
                  <a:schemeClr val="dk2"/>
                </a:solidFill>
              </a:defRPr>
            </a:lvl2pPr>
            <a:lvl3pPr lvl="2" algn="ctr">
              <a:lnSpc>
                <a:spcPct val="95000"/>
              </a:lnSpc>
              <a:spcBef>
                <a:spcPts val="0"/>
              </a:spcBef>
              <a:spcAft>
                <a:spcPts val="0"/>
              </a:spcAft>
              <a:buNone/>
              <a:defRPr sz="3000">
                <a:solidFill>
                  <a:schemeClr val="dk2"/>
                </a:solidFill>
              </a:defRPr>
            </a:lvl3pPr>
            <a:lvl4pPr lvl="3" algn="ctr">
              <a:lnSpc>
                <a:spcPct val="95000"/>
              </a:lnSpc>
              <a:spcBef>
                <a:spcPts val="0"/>
              </a:spcBef>
              <a:spcAft>
                <a:spcPts val="0"/>
              </a:spcAft>
              <a:buNone/>
              <a:defRPr sz="3000">
                <a:solidFill>
                  <a:schemeClr val="dk2"/>
                </a:solidFill>
              </a:defRPr>
            </a:lvl4pPr>
            <a:lvl5pPr lvl="4" algn="ctr">
              <a:lnSpc>
                <a:spcPct val="95000"/>
              </a:lnSpc>
              <a:spcBef>
                <a:spcPts val="0"/>
              </a:spcBef>
              <a:spcAft>
                <a:spcPts val="0"/>
              </a:spcAft>
              <a:buNone/>
              <a:defRPr sz="3000">
                <a:solidFill>
                  <a:schemeClr val="dk2"/>
                </a:solidFill>
              </a:defRPr>
            </a:lvl5pPr>
            <a:lvl6pPr lvl="5" algn="ctr">
              <a:lnSpc>
                <a:spcPct val="95000"/>
              </a:lnSpc>
              <a:spcBef>
                <a:spcPts val="0"/>
              </a:spcBef>
              <a:spcAft>
                <a:spcPts val="0"/>
              </a:spcAft>
              <a:buNone/>
              <a:defRPr sz="3000">
                <a:solidFill>
                  <a:schemeClr val="dk2"/>
                </a:solidFill>
              </a:defRPr>
            </a:lvl6pPr>
            <a:lvl7pPr lvl="6" algn="ctr">
              <a:lnSpc>
                <a:spcPct val="95000"/>
              </a:lnSpc>
              <a:spcBef>
                <a:spcPts val="0"/>
              </a:spcBef>
              <a:spcAft>
                <a:spcPts val="0"/>
              </a:spcAft>
              <a:buNone/>
              <a:defRPr sz="3000">
                <a:solidFill>
                  <a:schemeClr val="dk2"/>
                </a:solidFill>
              </a:defRPr>
            </a:lvl7pPr>
            <a:lvl8pPr lvl="7" algn="ctr">
              <a:lnSpc>
                <a:spcPct val="95000"/>
              </a:lnSpc>
              <a:spcBef>
                <a:spcPts val="0"/>
              </a:spcBef>
              <a:spcAft>
                <a:spcPts val="0"/>
              </a:spcAft>
              <a:buNone/>
              <a:defRPr sz="3000">
                <a:solidFill>
                  <a:schemeClr val="dk2"/>
                </a:solidFill>
              </a:defRPr>
            </a:lvl8pPr>
            <a:lvl9pPr lvl="8" algn="ctr">
              <a:lnSpc>
                <a:spcPct val="95000"/>
              </a:lnSpc>
              <a:spcBef>
                <a:spcPts val="0"/>
              </a:spcBef>
              <a:spcAft>
                <a:spcPts val="0"/>
              </a:spcAft>
              <a:buNone/>
              <a:defRPr sz="3000">
                <a:solidFill>
                  <a:schemeClr val="dk2"/>
                </a:solidFill>
              </a:defRPr>
            </a:lvl9pPr>
          </a:lstStyle>
          <a:p/>
        </p:txBody>
      </p:sp>
      <p:sp>
        <p:nvSpPr>
          <p:cNvPr id="747" name="Google Shape;747;p64"/>
          <p:cNvSpPr txBox="1"/>
          <p:nvPr>
            <p:ph idx="8" type="subTitle"/>
          </p:nvPr>
        </p:nvSpPr>
        <p:spPr>
          <a:xfrm>
            <a:off x="1023125" y="2246625"/>
            <a:ext cx="2228100" cy="533100"/>
          </a:xfrm>
          <a:prstGeom prst="rect">
            <a:avLst/>
          </a:prstGeom>
        </p:spPr>
        <p:txBody>
          <a:bodyPr anchorCtr="0" anchor="ctr" bIns="0" lIns="0" spcFirstLastPara="1" rIns="0" wrap="square" tIns="0">
            <a:noAutofit/>
          </a:bodyPr>
          <a:lstStyle>
            <a:lvl1pPr lvl="0" algn="ctr">
              <a:lnSpc>
                <a:spcPct val="95000"/>
              </a:lnSpc>
              <a:spcBef>
                <a:spcPts val="0"/>
              </a:spcBef>
              <a:spcAft>
                <a:spcPts val="0"/>
              </a:spcAft>
              <a:buNone/>
              <a:defRPr sz="1000"/>
            </a:lvl1pPr>
            <a:lvl2pPr lvl="1" algn="ctr">
              <a:lnSpc>
                <a:spcPct val="95000"/>
              </a:lnSpc>
              <a:spcBef>
                <a:spcPts val="0"/>
              </a:spcBef>
              <a:spcAft>
                <a:spcPts val="0"/>
              </a:spcAft>
              <a:buNone/>
              <a:defRPr sz="1000"/>
            </a:lvl2pPr>
            <a:lvl3pPr lvl="2" algn="ctr">
              <a:lnSpc>
                <a:spcPct val="95000"/>
              </a:lnSpc>
              <a:spcBef>
                <a:spcPts val="0"/>
              </a:spcBef>
              <a:spcAft>
                <a:spcPts val="0"/>
              </a:spcAft>
              <a:buNone/>
              <a:defRPr sz="1000"/>
            </a:lvl3pPr>
            <a:lvl4pPr lvl="3" algn="ctr">
              <a:lnSpc>
                <a:spcPct val="95000"/>
              </a:lnSpc>
              <a:spcBef>
                <a:spcPts val="0"/>
              </a:spcBef>
              <a:spcAft>
                <a:spcPts val="0"/>
              </a:spcAft>
              <a:buNone/>
              <a:defRPr sz="1000"/>
            </a:lvl4pPr>
            <a:lvl5pPr lvl="4" algn="ctr">
              <a:lnSpc>
                <a:spcPct val="95000"/>
              </a:lnSpc>
              <a:spcBef>
                <a:spcPts val="0"/>
              </a:spcBef>
              <a:spcAft>
                <a:spcPts val="0"/>
              </a:spcAft>
              <a:buNone/>
              <a:defRPr sz="1000"/>
            </a:lvl5pPr>
            <a:lvl6pPr lvl="5" algn="ctr">
              <a:lnSpc>
                <a:spcPct val="95000"/>
              </a:lnSpc>
              <a:spcBef>
                <a:spcPts val="0"/>
              </a:spcBef>
              <a:spcAft>
                <a:spcPts val="0"/>
              </a:spcAft>
              <a:buNone/>
              <a:defRPr sz="1000"/>
            </a:lvl6pPr>
            <a:lvl7pPr lvl="6" algn="ctr">
              <a:lnSpc>
                <a:spcPct val="95000"/>
              </a:lnSpc>
              <a:spcBef>
                <a:spcPts val="0"/>
              </a:spcBef>
              <a:spcAft>
                <a:spcPts val="0"/>
              </a:spcAft>
              <a:buNone/>
              <a:defRPr sz="1000"/>
            </a:lvl7pPr>
            <a:lvl8pPr lvl="7" algn="ctr">
              <a:lnSpc>
                <a:spcPct val="95000"/>
              </a:lnSpc>
              <a:spcBef>
                <a:spcPts val="0"/>
              </a:spcBef>
              <a:spcAft>
                <a:spcPts val="0"/>
              </a:spcAft>
              <a:buNone/>
              <a:defRPr sz="1000"/>
            </a:lvl8pPr>
            <a:lvl9pPr lvl="8" algn="ctr">
              <a:lnSpc>
                <a:spcPct val="95000"/>
              </a:lnSpc>
              <a:spcBef>
                <a:spcPts val="0"/>
              </a:spcBef>
              <a:spcAft>
                <a:spcPts val="0"/>
              </a:spcAft>
              <a:buNone/>
              <a:defRPr sz="1000"/>
            </a:lvl9pPr>
          </a:lstStyle>
          <a:p/>
        </p:txBody>
      </p:sp>
      <p:sp>
        <p:nvSpPr>
          <p:cNvPr id="748" name="Google Shape;748;p64"/>
          <p:cNvSpPr txBox="1"/>
          <p:nvPr>
            <p:ph idx="9" type="subTitle"/>
          </p:nvPr>
        </p:nvSpPr>
        <p:spPr>
          <a:xfrm>
            <a:off x="5672875" y="1804700"/>
            <a:ext cx="2667900" cy="533100"/>
          </a:xfrm>
          <a:prstGeom prst="rect">
            <a:avLst/>
          </a:prstGeom>
        </p:spPr>
        <p:txBody>
          <a:bodyPr anchorCtr="0" anchor="ctr" bIns="0" lIns="0" spcFirstLastPara="1" rIns="0" wrap="square" tIns="0">
            <a:noAutofit/>
          </a:bodyPr>
          <a:lstStyle>
            <a:lvl1pPr lvl="0" algn="ctr">
              <a:lnSpc>
                <a:spcPct val="95000"/>
              </a:lnSpc>
              <a:spcBef>
                <a:spcPts val="0"/>
              </a:spcBef>
              <a:spcAft>
                <a:spcPts val="0"/>
              </a:spcAft>
              <a:buNone/>
              <a:defRPr/>
            </a:lvl1pPr>
            <a:lvl2pPr lvl="1" algn="ctr">
              <a:lnSpc>
                <a:spcPct val="95000"/>
              </a:lnSpc>
              <a:spcBef>
                <a:spcPts val="0"/>
              </a:spcBef>
              <a:spcAft>
                <a:spcPts val="0"/>
              </a:spcAft>
              <a:buNone/>
              <a:defRPr/>
            </a:lvl2pPr>
            <a:lvl3pPr lvl="2" algn="ctr">
              <a:lnSpc>
                <a:spcPct val="95000"/>
              </a:lnSpc>
              <a:spcBef>
                <a:spcPts val="0"/>
              </a:spcBef>
              <a:spcAft>
                <a:spcPts val="0"/>
              </a:spcAft>
              <a:buNone/>
              <a:defRPr/>
            </a:lvl3pPr>
            <a:lvl4pPr lvl="3" algn="ctr">
              <a:lnSpc>
                <a:spcPct val="95000"/>
              </a:lnSpc>
              <a:spcBef>
                <a:spcPts val="0"/>
              </a:spcBef>
              <a:spcAft>
                <a:spcPts val="0"/>
              </a:spcAft>
              <a:buNone/>
              <a:defRPr/>
            </a:lvl4pPr>
            <a:lvl5pPr lvl="4" algn="ctr">
              <a:lnSpc>
                <a:spcPct val="95000"/>
              </a:lnSpc>
              <a:spcBef>
                <a:spcPts val="0"/>
              </a:spcBef>
              <a:spcAft>
                <a:spcPts val="0"/>
              </a:spcAft>
              <a:buNone/>
              <a:defRPr/>
            </a:lvl5pPr>
            <a:lvl6pPr lvl="5" algn="ctr">
              <a:lnSpc>
                <a:spcPct val="95000"/>
              </a:lnSpc>
              <a:spcBef>
                <a:spcPts val="0"/>
              </a:spcBef>
              <a:spcAft>
                <a:spcPts val="0"/>
              </a:spcAft>
              <a:buNone/>
              <a:defRPr/>
            </a:lvl6pPr>
            <a:lvl7pPr lvl="6" algn="ctr">
              <a:lnSpc>
                <a:spcPct val="95000"/>
              </a:lnSpc>
              <a:spcBef>
                <a:spcPts val="0"/>
              </a:spcBef>
              <a:spcAft>
                <a:spcPts val="0"/>
              </a:spcAft>
              <a:buNone/>
              <a:defRPr/>
            </a:lvl7pPr>
            <a:lvl8pPr lvl="7" algn="ctr">
              <a:lnSpc>
                <a:spcPct val="95000"/>
              </a:lnSpc>
              <a:spcBef>
                <a:spcPts val="0"/>
              </a:spcBef>
              <a:spcAft>
                <a:spcPts val="0"/>
              </a:spcAft>
              <a:buNone/>
              <a:defRPr/>
            </a:lvl8pPr>
            <a:lvl9pPr lvl="8" algn="ctr">
              <a:lnSpc>
                <a:spcPct val="95000"/>
              </a:lnSpc>
              <a:spcBef>
                <a:spcPts val="0"/>
              </a:spcBef>
              <a:spcAft>
                <a:spcPts val="0"/>
              </a:spcAft>
              <a:buNone/>
              <a:defRPr/>
            </a:lvl9pPr>
          </a:lstStyle>
          <a:p/>
        </p:txBody>
      </p:sp>
      <p:sp>
        <p:nvSpPr>
          <p:cNvPr id="749" name="Google Shape;749;p64"/>
          <p:cNvSpPr txBox="1"/>
          <p:nvPr>
            <p:ph idx="13" type="subTitle"/>
          </p:nvPr>
        </p:nvSpPr>
        <p:spPr>
          <a:xfrm>
            <a:off x="6491425" y="2688550"/>
            <a:ext cx="1124700" cy="533100"/>
          </a:xfrm>
          <a:prstGeom prst="rect">
            <a:avLst/>
          </a:prstGeom>
        </p:spPr>
        <p:txBody>
          <a:bodyPr anchorCtr="0" anchor="ctr" bIns="0" lIns="0" spcFirstLastPara="1" rIns="0" wrap="square" tIns="0">
            <a:noAutofit/>
          </a:bodyPr>
          <a:lstStyle>
            <a:lvl1pPr lvl="0" algn="ctr">
              <a:lnSpc>
                <a:spcPct val="95000"/>
              </a:lnSpc>
              <a:spcBef>
                <a:spcPts val="0"/>
              </a:spcBef>
              <a:spcAft>
                <a:spcPts val="0"/>
              </a:spcAft>
              <a:buNone/>
              <a:defRPr sz="3000">
                <a:solidFill>
                  <a:schemeClr val="dk2"/>
                </a:solidFill>
              </a:defRPr>
            </a:lvl1pPr>
            <a:lvl2pPr lvl="1" algn="ctr">
              <a:lnSpc>
                <a:spcPct val="95000"/>
              </a:lnSpc>
              <a:spcBef>
                <a:spcPts val="0"/>
              </a:spcBef>
              <a:spcAft>
                <a:spcPts val="0"/>
              </a:spcAft>
              <a:buNone/>
              <a:defRPr sz="3000">
                <a:solidFill>
                  <a:schemeClr val="dk2"/>
                </a:solidFill>
              </a:defRPr>
            </a:lvl2pPr>
            <a:lvl3pPr lvl="2" algn="ctr">
              <a:lnSpc>
                <a:spcPct val="95000"/>
              </a:lnSpc>
              <a:spcBef>
                <a:spcPts val="0"/>
              </a:spcBef>
              <a:spcAft>
                <a:spcPts val="0"/>
              </a:spcAft>
              <a:buNone/>
              <a:defRPr sz="3000">
                <a:solidFill>
                  <a:schemeClr val="dk2"/>
                </a:solidFill>
              </a:defRPr>
            </a:lvl3pPr>
            <a:lvl4pPr lvl="3" algn="ctr">
              <a:lnSpc>
                <a:spcPct val="95000"/>
              </a:lnSpc>
              <a:spcBef>
                <a:spcPts val="0"/>
              </a:spcBef>
              <a:spcAft>
                <a:spcPts val="0"/>
              </a:spcAft>
              <a:buNone/>
              <a:defRPr sz="3000">
                <a:solidFill>
                  <a:schemeClr val="dk2"/>
                </a:solidFill>
              </a:defRPr>
            </a:lvl4pPr>
            <a:lvl5pPr lvl="4" algn="ctr">
              <a:lnSpc>
                <a:spcPct val="95000"/>
              </a:lnSpc>
              <a:spcBef>
                <a:spcPts val="0"/>
              </a:spcBef>
              <a:spcAft>
                <a:spcPts val="0"/>
              </a:spcAft>
              <a:buNone/>
              <a:defRPr sz="3000">
                <a:solidFill>
                  <a:schemeClr val="dk2"/>
                </a:solidFill>
              </a:defRPr>
            </a:lvl5pPr>
            <a:lvl6pPr lvl="5" algn="ctr">
              <a:lnSpc>
                <a:spcPct val="95000"/>
              </a:lnSpc>
              <a:spcBef>
                <a:spcPts val="0"/>
              </a:spcBef>
              <a:spcAft>
                <a:spcPts val="0"/>
              </a:spcAft>
              <a:buNone/>
              <a:defRPr sz="3000">
                <a:solidFill>
                  <a:schemeClr val="dk2"/>
                </a:solidFill>
              </a:defRPr>
            </a:lvl6pPr>
            <a:lvl7pPr lvl="6" algn="ctr">
              <a:lnSpc>
                <a:spcPct val="95000"/>
              </a:lnSpc>
              <a:spcBef>
                <a:spcPts val="0"/>
              </a:spcBef>
              <a:spcAft>
                <a:spcPts val="0"/>
              </a:spcAft>
              <a:buNone/>
              <a:defRPr sz="3000">
                <a:solidFill>
                  <a:schemeClr val="dk2"/>
                </a:solidFill>
              </a:defRPr>
            </a:lvl7pPr>
            <a:lvl8pPr lvl="7" algn="ctr">
              <a:lnSpc>
                <a:spcPct val="95000"/>
              </a:lnSpc>
              <a:spcBef>
                <a:spcPts val="0"/>
              </a:spcBef>
              <a:spcAft>
                <a:spcPts val="0"/>
              </a:spcAft>
              <a:buNone/>
              <a:defRPr sz="3000">
                <a:solidFill>
                  <a:schemeClr val="dk2"/>
                </a:solidFill>
              </a:defRPr>
            </a:lvl8pPr>
            <a:lvl9pPr lvl="8" algn="ctr">
              <a:lnSpc>
                <a:spcPct val="95000"/>
              </a:lnSpc>
              <a:spcBef>
                <a:spcPts val="0"/>
              </a:spcBef>
              <a:spcAft>
                <a:spcPts val="0"/>
              </a:spcAft>
              <a:buNone/>
              <a:defRPr sz="3000">
                <a:solidFill>
                  <a:schemeClr val="dk2"/>
                </a:solidFill>
              </a:defRPr>
            </a:lvl9pPr>
          </a:lstStyle>
          <a:p/>
        </p:txBody>
      </p:sp>
      <p:sp>
        <p:nvSpPr>
          <p:cNvPr id="750" name="Google Shape;750;p64"/>
          <p:cNvSpPr txBox="1"/>
          <p:nvPr>
            <p:ph idx="14" type="subTitle"/>
          </p:nvPr>
        </p:nvSpPr>
        <p:spPr>
          <a:xfrm>
            <a:off x="5892775" y="2233425"/>
            <a:ext cx="2228100" cy="533100"/>
          </a:xfrm>
          <a:prstGeom prst="rect">
            <a:avLst/>
          </a:prstGeom>
        </p:spPr>
        <p:txBody>
          <a:bodyPr anchorCtr="0" anchor="ctr" bIns="0" lIns="0" spcFirstLastPara="1" rIns="0" wrap="square" tIns="0">
            <a:noAutofit/>
          </a:bodyPr>
          <a:lstStyle>
            <a:lvl1pPr lvl="0" algn="ctr">
              <a:lnSpc>
                <a:spcPct val="95000"/>
              </a:lnSpc>
              <a:spcBef>
                <a:spcPts val="0"/>
              </a:spcBef>
              <a:spcAft>
                <a:spcPts val="0"/>
              </a:spcAft>
              <a:buNone/>
              <a:defRPr sz="1000"/>
            </a:lvl1pPr>
            <a:lvl2pPr lvl="1" algn="ctr">
              <a:lnSpc>
                <a:spcPct val="95000"/>
              </a:lnSpc>
              <a:spcBef>
                <a:spcPts val="0"/>
              </a:spcBef>
              <a:spcAft>
                <a:spcPts val="0"/>
              </a:spcAft>
              <a:buNone/>
              <a:defRPr sz="1000"/>
            </a:lvl2pPr>
            <a:lvl3pPr lvl="2" algn="ctr">
              <a:lnSpc>
                <a:spcPct val="95000"/>
              </a:lnSpc>
              <a:spcBef>
                <a:spcPts val="0"/>
              </a:spcBef>
              <a:spcAft>
                <a:spcPts val="0"/>
              </a:spcAft>
              <a:buNone/>
              <a:defRPr sz="1000"/>
            </a:lvl3pPr>
            <a:lvl4pPr lvl="3" algn="ctr">
              <a:lnSpc>
                <a:spcPct val="95000"/>
              </a:lnSpc>
              <a:spcBef>
                <a:spcPts val="0"/>
              </a:spcBef>
              <a:spcAft>
                <a:spcPts val="0"/>
              </a:spcAft>
              <a:buNone/>
              <a:defRPr sz="1000"/>
            </a:lvl4pPr>
            <a:lvl5pPr lvl="4" algn="ctr">
              <a:lnSpc>
                <a:spcPct val="95000"/>
              </a:lnSpc>
              <a:spcBef>
                <a:spcPts val="0"/>
              </a:spcBef>
              <a:spcAft>
                <a:spcPts val="0"/>
              </a:spcAft>
              <a:buNone/>
              <a:defRPr sz="1000"/>
            </a:lvl5pPr>
            <a:lvl6pPr lvl="5" algn="ctr">
              <a:lnSpc>
                <a:spcPct val="95000"/>
              </a:lnSpc>
              <a:spcBef>
                <a:spcPts val="0"/>
              </a:spcBef>
              <a:spcAft>
                <a:spcPts val="0"/>
              </a:spcAft>
              <a:buNone/>
              <a:defRPr sz="1000"/>
            </a:lvl6pPr>
            <a:lvl7pPr lvl="6" algn="ctr">
              <a:lnSpc>
                <a:spcPct val="95000"/>
              </a:lnSpc>
              <a:spcBef>
                <a:spcPts val="0"/>
              </a:spcBef>
              <a:spcAft>
                <a:spcPts val="0"/>
              </a:spcAft>
              <a:buNone/>
              <a:defRPr sz="1000"/>
            </a:lvl7pPr>
            <a:lvl8pPr lvl="7" algn="ctr">
              <a:lnSpc>
                <a:spcPct val="95000"/>
              </a:lnSpc>
              <a:spcBef>
                <a:spcPts val="0"/>
              </a:spcBef>
              <a:spcAft>
                <a:spcPts val="0"/>
              </a:spcAft>
              <a:buNone/>
              <a:defRPr sz="1000"/>
            </a:lvl8pPr>
            <a:lvl9pPr lvl="8" algn="ctr">
              <a:lnSpc>
                <a:spcPct val="95000"/>
              </a:lnSpc>
              <a:spcBef>
                <a:spcPts val="0"/>
              </a:spcBef>
              <a:spcAft>
                <a:spcPts val="0"/>
              </a:spcAft>
              <a:buNone/>
              <a:defRPr sz="1000"/>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2">
  <p:cSld name="CUSTOM_8_1_1_1_1_1_1_1_1_1_1_1_1_1_1_1_1_1_1_1_1_1_1_1_1_1_1_1_1_1_1_1_1_1_1_1_1_1">
    <p:spTree>
      <p:nvGrpSpPr>
        <p:cNvPr id="751" name="Shape 751"/>
        <p:cNvGrpSpPr/>
        <p:nvPr/>
      </p:nvGrpSpPr>
      <p:grpSpPr>
        <a:xfrm>
          <a:off x="0" y="0"/>
          <a:ext cx="0" cy="0"/>
          <a:chOff x="0" y="0"/>
          <a:chExt cx="0" cy="0"/>
        </a:xfrm>
      </p:grpSpPr>
      <p:sp>
        <p:nvSpPr>
          <p:cNvPr id="752" name="Google Shape;752;p65"/>
          <p:cNvSpPr/>
          <p:nvPr/>
        </p:nvSpPr>
        <p:spPr>
          <a:xfrm rot="5400000">
            <a:off x="5473500" y="0"/>
            <a:ext cx="3670500" cy="3670500"/>
          </a:xfrm>
          <a:prstGeom prst="rect">
            <a:avLst/>
          </a:prstGeom>
          <a:gradFill>
            <a:gsLst>
              <a:gs pos="0">
                <a:schemeClr val="accent5"/>
              </a:gs>
              <a:gs pos="72000">
                <a:schemeClr val="lt1"/>
              </a:gs>
              <a:gs pos="100000">
                <a:schemeClr val="lt1"/>
              </a:gs>
            </a:gsLst>
            <a:path path="circle">
              <a:fillToRect b="100%" l="0%" r="100%" t="0%"/>
            </a:path>
            <a:tileRect b="0%" l="-100%" r="0%" t="-10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753" name="Google Shape;753;p65"/>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754" name="Google Shape;754;p65"/>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755" name="Google Shape;755;p65"/>
          <p:cNvSpPr txBox="1"/>
          <p:nvPr>
            <p:ph idx="3" type="title"/>
          </p:nvPr>
        </p:nvSpPr>
        <p:spPr>
          <a:xfrm>
            <a:off x="228600" y="457200"/>
            <a:ext cx="4160400" cy="4647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2000"/>
            </a:lvl1pPr>
            <a:lvl2pPr lvl="1">
              <a:spcBef>
                <a:spcPts val="0"/>
              </a:spcBef>
              <a:spcAft>
                <a:spcPts val="0"/>
              </a:spcAft>
              <a:buSzPts val="2000"/>
              <a:buFont typeface="Figtree"/>
              <a:buNone/>
              <a:defRPr sz="2000">
                <a:latin typeface="Figtree"/>
                <a:ea typeface="Figtree"/>
                <a:cs typeface="Figtree"/>
                <a:sym typeface="Figtree"/>
              </a:defRPr>
            </a:lvl2pPr>
            <a:lvl3pPr lvl="2">
              <a:spcBef>
                <a:spcPts val="0"/>
              </a:spcBef>
              <a:spcAft>
                <a:spcPts val="0"/>
              </a:spcAft>
              <a:buSzPts val="2000"/>
              <a:buFont typeface="Figtree"/>
              <a:buNone/>
              <a:defRPr sz="2000">
                <a:latin typeface="Figtree"/>
                <a:ea typeface="Figtree"/>
                <a:cs typeface="Figtree"/>
                <a:sym typeface="Figtree"/>
              </a:defRPr>
            </a:lvl3pPr>
            <a:lvl4pPr lvl="3">
              <a:spcBef>
                <a:spcPts val="0"/>
              </a:spcBef>
              <a:spcAft>
                <a:spcPts val="0"/>
              </a:spcAft>
              <a:buSzPts val="2000"/>
              <a:buFont typeface="Figtree"/>
              <a:buNone/>
              <a:defRPr sz="2000">
                <a:latin typeface="Figtree"/>
                <a:ea typeface="Figtree"/>
                <a:cs typeface="Figtree"/>
                <a:sym typeface="Figtree"/>
              </a:defRPr>
            </a:lvl4pPr>
            <a:lvl5pPr lvl="4">
              <a:spcBef>
                <a:spcPts val="0"/>
              </a:spcBef>
              <a:spcAft>
                <a:spcPts val="0"/>
              </a:spcAft>
              <a:buSzPts val="2000"/>
              <a:buFont typeface="Figtree"/>
              <a:buNone/>
              <a:defRPr sz="2000">
                <a:latin typeface="Figtree"/>
                <a:ea typeface="Figtree"/>
                <a:cs typeface="Figtree"/>
                <a:sym typeface="Figtree"/>
              </a:defRPr>
            </a:lvl5pPr>
            <a:lvl6pPr lvl="5">
              <a:spcBef>
                <a:spcPts val="0"/>
              </a:spcBef>
              <a:spcAft>
                <a:spcPts val="0"/>
              </a:spcAft>
              <a:buSzPts val="2000"/>
              <a:buFont typeface="Figtree"/>
              <a:buNone/>
              <a:defRPr sz="2000">
                <a:latin typeface="Figtree"/>
                <a:ea typeface="Figtree"/>
                <a:cs typeface="Figtree"/>
                <a:sym typeface="Figtree"/>
              </a:defRPr>
            </a:lvl6pPr>
            <a:lvl7pPr lvl="6">
              <a:spcBef>
                <a:spcPts val="0"/>
              </a:spcBef>
              <a:spcAft>
                <a:spcPts val="0"/>
              </a:spcAft>
              <a:buSzPts val="2000"/>
              <a:buFont typeface="Figtree"/>
              <a:buNone/>
              <a:defRPr sz="2000">
                <a:latin typeface="Figtree"/>
                <a:ea typeface="Figtree"/>
                <a:cs typeface="Figtree"/>
                <a:sym typeface="Figtree"/>
              </a:defRPr>
            </a:lvl7pPr>
            <a:lvl8pPr lvl="7">
              <a:spcBef>
                <a:spcPts val="0"/>
              </a:spcBef>
              <a:spcAft>
                <a:spcPts val="0"/>
              </a:spcAft>
              <a:buSzPts val="2000"/>
              <a:buFont typeface="Figtree"/>
              <a:buNone/>
              <a:defRPr sz="2000">
                <a:latin typeface="Figtree"/>
                <a:ea typeface="Figtree"/>
                <a:cs typeface="Figtree"/>
                <a:sym typeface="Figtree"/>
              </a:defRPr>
            </a:lvl8pPr>
            <a:lvl9pPr lvl="8">
              <a:spcBef>
                <a:spcPts val="0"/>
              </a:spcBef>
              <a:spcAft>
                <a:spcPts val="0"/>
              </a:spcAft>
              <a:buSzPts val="2000"/>
              <a:buFont typeface="Figtree"/>
              <a:buNone/>
              <a:defRPr sz="2000">
                <a:latin typeface="Figtree"/>
                <a:ea typeface="Figtree"/>
                <a:cs typeface="Figtree"/>
                <a:sym typeface="Figtree"/>
              </a:defRPr>
            </a:lvl9pPr>
          </a:lstStyle>
          <a:p/>
        </p:txBody>
      </p:sp>
      <p:sp>
        <p:nvSpPr>
          <p:cNvPr id="756" name="Google Shape;756;p65"/>
          <p:cNvSpPr txBox="1"/>
          <p:nvPr>
            <p:ph idx="1" type="subTitle"/>
          </p:nvPr>
        </p:nvSpPr>
        <p:spPr>
          <a:xfrm>
            <a:off x="228600" y="792994"/>
            <a:ext cx="3130200" cy="172200"/>
          </a:xfrm>
          <a:prstGeom prst="rect">
            <a:avLst/>
          </a:prstGeom>
        </p:spPr>
        <p:txBody>
          <a:bodyPr anchorCtr="0" anchor="t" bIns="0" lIns="0" spcFirstLastPara="1" rIns="0" wrap="square" tIns="0">
            <a:noAutofit/>
          </a:bodyPr>
          <a:lstStyle>
            <a:lvl1pPr lvl="0">
              <a:spcBef>
                <a:spcPts val="0"/>
              </a:spcBef>
              <a:spcAft>
                <a:spcPts val="0"/>
              </a:spcAft>
              <a:buNone/>
              <a:defRPr sz="1200">
                <a:latin typeface="Jost"/>
                <a:ea typeface="Jost"/>
                <a:cs typeface="Jost"/>
                <a:sym typeface="Jost"/>
              </a:defRPr>
            </a:lvl1pPr>
            <a:lvl2pPr lvl="1">
              <a:spcBef>
                <a:spcPts val="0"/>
              </a:spcBef>
              <a:spcAft>
                <a:spcPts val="0"/>
              </a:spcAft>
              <a:buNone/>
              <a:defRPr sz="1200">
                <a:latin typeface="Jost"/>
                <a:ea typeface="Jost"/>
                <a:cs typeface="Jost"/>
                <a:sym typeface="Jost"/>
              </a:defRPr>
            </a:lvl2pPr>
            <a:lvl3pPr lvl="2">
              <a:spcBef>
                <a:spcPts val="0"/>
              </a:spcBef>
              <a:spcAft>
                <a:spcPts val="0"/>
              </a:spcAft>
              <a:buNone/>
              <a:defRPr sz="1200">
                <a:latin typeface="Jost"/>
                <a:ea typeface="Jost"/>
                <a:cs typeface="Jost"/>
                <a:sym typeface="Jost"/>
              </a:defRPr>
            </a:lvl3pPr>
            <a:lvl4pPr lvl="3">
              <a:spcBef>
                <a:spcPts val="0"/>
              </a:spcBef>
              <a:spcAft>
                <a:spcPts val="0"/>
              </a:spcAft>
              <a:buNone/>
              <a:defRPr sz="1200">
                <a:latin typeface="Jost"/>
                <a:ea typeface="Jost"/>
                <a:cs typeface="Jost"/>
                <a:sym typeface="Jost"/>
              </a:defRPr>
            </a:lvl4pPr>
            <a:lvl5pPr lvl="4">
              <a:spcBef>
                <a:spcPts val="0"/>
              </a:spcBef>
              <a:spcAft>
                <a:spcPts val="0"/>
              </a:spcAft>
              <a:buNone/>
              <a:defRPr sz="1200">
                <a:latin typeface="Jost"/>
                <a:ea typeface="Jost"/>
                <a:cs typeface="Jost"/>
                <a:sym typeface="Jost"/>
              </a:defRPr>
            </a:lvl5pPr>
            <a:lvl6pPr lvl="5">
              <a:spcBef>
                <a:spcPts val="0"/>
              </a:spcBef>
              <a:spcAft>
                <a:spcPts val="0"/>
              </a:spcAft>
              <a:buNone/>
              <a:defRPr sz="1200">
                <a:latin typeface="Jost"/>
                <a:ea typeface="Jost"/>
                <a:cs typeface="Jost"/>
                <a:sym typeface="Jost"/>
              </a:defRPr>
            </a:lvl6pPr>
            <a:lvl7pPr lvl="6">
              <a:spcBef>
                <a:spcPts val="0"/>
              </a:spcBef>
              <a:spcAft>
                <a:spcPts val="0"/>
              </a:spcAft>
              <a:buNone/>
              <a:defRPr sz="1200">
                <a:latin typeface="Jost"/>
                <a:ea typeface="Jost"/>
                <a:cs typeface="Jost"/>
                <a:sym typeface="Jost"/>
              </a:defRPr>
            </a:lvl7pPr>
            <a:lvl8pPr lvl="7">
              <a:spcBef>
                <a:spcPts val="0"/>
              </a:spcBef>
              <a:spcAft>
                <a:spcPts val="0"/>
              </a:spcAft>
              <a:buNone/>
              <a:defRPr sz="1200">
                <a:latin typeface="Jost"/>
                <a:ea typeface="Jost"/>
                <a:cs typeface="Jost"/>
                <a:sym typeface="Jost"/>
              </a:defRPr>
            </a:lvl8pPr>
            <a:lvl9pPr lvl="8">
              <a:spcBef>
                <a:spcPts val="0"/>
              </a:spcBef>
              <a:spcAft>
                <a:spcPts val="0"/>
              </a:spcAft>
              <a:buNone/>
              <a:defRPr sz="1200">
                <a:latin typeface="Jost"/>
                <a:ea typeface="Jost"/>
                <a:cs typeface="Jost"/>
                <a:sym typeface="Jost"/>
              </a:defRPr>
            </a:lvl9pPr>
          </a:lstStyle>
          <a:p/>
        </p:txBody>
      </p:sp>
      <p:sp>
        <p:nvSpPr>
          <p:cNvPr id="757" name="Google Shape;757;p65"/>
          <p:cNvSpPr txBox="1"/>
          <p:nvPr>
            <p:ph idx="4" type="title"/>
          </p:nvPr>
        </p:nvSpPr>
        <p:spPr>
          <a:xfrm>
            <a:off x="91525" y="1935942"/>
            <a:ext cx="1422300" cy="464700"/>
          </a:xfrm>
          <a:prstGeom prst="rect">
            <a:avLst/>
          </a:prstGeom>
        </p:spPr>
        <p:txBody>
          <a:bodyPr anchorCtr="0" anchor="b" bIns="0" lIns="0" spcFirstLastPara="1" rIns="0" wrap="square" tIns="0">
            <a:spAutoFit/>
          </a:bodyPr>
          <a:lstStyle>
            <a:lvl1pPr lvl="0" algn="ctr">
              <a:lnSpc>
                <a:spcPct val="115000"/>
              </a:lnSpc>
              <a:spcBef>
                <a:spcPts val="0"/>
              </a:spcBef>
              <a:spcAft>
                <a:spcPts val="0"/>
              </a:spcAft>
              <a:buNone/>
              <a:defRPr sz="3600">
                <a:solidFill>
                  <a:schemeClr val="dk2"/>
                </a:solidFill>
              </a:defRPr>
            </a:lvl1pPr>
            <a:lvl2pPr lvl="1"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2pPr>
            <a:lvl3pPr lvl="2"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3pPr>
            <a:lvl4pPr lvl="3"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4pPr>
            <a:lvl5pPr lvl="4"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5pPr>
            <a:lvl6pPr lvl="5"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6pPr>
            <a:lvl7pPr lvl="6"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7pPr>
            <a:lvl8pPr lvl="7"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8pPr>
            <a:lvl9pPr lvl="8"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9pPr>
          </a:lstStyle>
          <a:p/>
        </p:txBody>
      </p:sp>
      <p:sp>
        <p:nvSpPr>
          <p:cNvPr id="758" name="Google Shape;758;p65"/>
          <p:cNvSpPr txBox="1"/>
          <p:nvPr>
            <p:ph idx="5" type="title"/>
          </p:nvPr>
        </p:nvSpPr>
        <p:spPr>
          <a:xfrm>
            <a:off x="2849500" y="1935942"/>
            <a:ext cx="1422300" cy="464700"/>
          </a:xfrm>
          <a:prstGeom prst="rect">
            <a:avLst/>
          </a:prstGeom>
        </p:spPr>
        <p:txBody>
          <a:bodyPr anchorCtr="0" anchor="b" bIns="0" lIns="0" spcFirstLastPara="1" rIns="0" wrap="square" tIns="0">
            <a:spAutoFit/>
          </a:bodyPr>
          <a:lstStyle>
            <a:lvl1pPr lvl="0" algn="ctr">
              <a:lnSpc>
                <a:spcPct val="115000"/>
              </a:lnSpc>
              <a:spcBef>
                <a:spcPts val="0"/>
              </a:spcBef>
              <a:spcAft>
                <a:spcPts val="0"/>
              </a:spcAft>
              <a:buNone/>
              <a:defRPr sz="3600">
                <a:solidFill>
                  <a:schemeClr val="dk2"/>
                </a:solidFill>
              </a:defRPr>
            </a:lvl1pPr>
            <a:lvl2pPr lvl="1"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2pPr>
            <a:lvl3pPr lvl="2"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3pPr>
            <a:lvl4pPr lvl="3"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4pPr>
            <a:lvl5pPr lvl="4"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5pPr>
            <a:lvl6pPr lvl="5"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6pPr>
            <a:lvl7pPr lvl="6"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7pPr>
            <a:lvl8pPr lvl="7"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8pPr>
            <a:lvl9pPr lvl="8"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9pPr>
          </a:lstStyle>
          <a:p/>
        </p:txBody>
      </p:sp>
      <p:sp>
        <p:nvSpPr>
          <p:cNvPr id="759" name="Google Shape;759;p65"/>
          <p:cNvSpPr txBox="1"/>
          <p:nvPr>
            <p:ph idx="6" type="title"/>
          </p:nvPr>
        </p:nvSpPr>
        <p:spPr>
          <a:xfrm>
            <a:off x="4298950" y="1935942"/>
            <a:ext cx="1422300" cy="464700"/>
          </a:xfrm>
          <a:prstGeom prst="rect">
            <a:avLst/>
          </a:prstGeom>
        </p:spPr>
        <p:txBody>
          <a:bodyPr anchorCtr="0" anchor="b" bIns="0" lIns="0" spcFirstLastPara="1" rIns="0" wrap="square" tIns="0">
            <a:spAutoFit/>
          </a:bodyPr>
          <a:lstStyle>
            <a:lvl1pPr lvl="0" algn="ctr">
              <a:lnSpc>
                <a:spcPct val="115000"/>
              </a:lnSpc>
              <a:spcBef>
                <a:spcPts val="0"/>
              </a:spcBef>
              <a:spcAft>
                <a:spcPts val="0"/>
              </a:spcAft>
              <a:buNone/>
              <a:defRPr sz="3600">
                <a:solidFill>
                  <a:schemeClr val="dk2"/>
                </a:solidFill>
              </a:defRPr>
            </a:lvl1pPr>
            <a:lvl2pPr lvl="1"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2pPr>
            <a:lvl3pPr lvl="2"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3pPr>
            <a:lvl4pPr lvl="3"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4pPr>
            <a:lvl5pPr lvl="4"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5pPr>
            <a:lvl6pPr lvl="5"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6pPr>
            <a:lvl7pPr lvl="6"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7pPr>
            <a:lvl8pPr lvl="7"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8pPr>
            <a:lvl9pPr lvl="8"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9pPr>
          </a:lstStyle>
          <a:p/>
        </p:txBody>
      </p:sp>
      <p:sp>
        <p:nvSpPr>
          <p:cNvPr id="760" name="Google Shape;760;p65"/>
          <p:cNvSpPr txBox="1"/>
          <p:nvPr>
            <p:ph idx="7" type="title"/>
          </p:nvPr>
        </p:nvSpPr>
        <p:spPr>
          <a:xfrm>
            <a:off x="7298500" y="1935942"/>
            <a:ext cx="1422300" cy="464700"/>
          </a:xfrm>
          <a:prstGeom prst="rect">
            <a:avLst/>
          </a:prstGeom>
        </p:spPr>
        <p:txBody>
          <a:bodyPr anchorCtr="0" anchor="b" bIns="0" lIns="0" spcFirstLastPara="1" rIns="0" wrap="square" tIns="0">
            <a:spAutoFit/>
          </a:bodyPr>
          <a:lstStyle>
            <a:lvl1pPr lvl="0" algn="ctr">
              <a:lnSpc>
                <a:spcPct val="115000"/>
              </a:lnSpc>
              <a:spcBef>
                <a:spcPts val="0"/>
              </a:spcBef>
              <a:spcAft>
                <a:spcPts val="0"/>
              </a:spcAft>
              <a:buNone/>
              <a:defRPr sz="3600">
                <a:solidFill>
                  <a:schemeClr val="dk2"/>
                </a:solidFill>
              </a:defRPr>
            </a:lvl1pPr>
            <a:lvl2pPr lvl="1"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2pPr>
            <a:lvl3pPr lvl="2"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3pPr>
            <a:lvl4pPr lvl="3"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4pPr>
            <a:lvl5pPr lvl="4"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5pPr>
            <a:lvl6pPr lvl="5"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6pPr>
            <a:lvl7pPr lvl="6"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7pPr>
            <a:lvl8pPr lvl="7"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8pPr>
            <a:lvl9pPr lvl="8" algn="ctr">
              <a:spcBef>
                <a:spcPts val="0"/>
              </a:spcBef>
              <a:spcAft>
                <a:spcPts val="0"/>
              </a:spcAft>
              <a:buClr>
                <a:schemeClr val="dk2"/>
              </a:buClr>
              <a:buSzPts val="3600"/>
              <a:buFont typeface="Figtree"/>
              <a:buNone/>
              <a:defRPr sz="3600">
                <a:solidFill>
                  <a:schemeClr val="dk2"/>
                </a:solidFill>
                <a:latin typeface="Figtree"/>
                <a:ea typeface="Figtree"/>
                <a:cs typeface="Figtree"/>
                <a:sym typeface="Figtree"/>
              </a:defRPr>
            </a:lvl9pPr>
          </a:lstStyle>
          <a:p/>
        </p:txBody>
      </p:sp>
      <p:sp>
        <p:nvSpPr>
          <p:cNvPr id="761" name="Google Shape;761;p65"/>
          <p:cNvSpPr txBox="1"/>
          <p:nvPr>
            <p:ph idx="8" type="subTitle"/>
          </p:nvPr>
        </p:nvSpPr>
        <p:spPr>
          <a:xfrm>
            <a:off x="442900" y="3172725"/>
            <a:ext cx="1289400" cy="226200"/>
          </a:xfrm>
          <a:prstGeom prst="rect">
            <a:avLst/>
          </a:prstGeom>
        </p:spPr>
        <p:txBody>
          <a:bodyPr anchorCtr="0" anchor="t" bIns="0" lIns="0" spcFirstLastPara="1" rIns="0" wrap="square" tIns="0">
            <a:noAutofit/>
          </a:bodyPr>
          <a:lstStyle>
            <a:lvl1pPr lvl="0">
              <a:spcBef>
                <a:spcPts val="0"/>
              </a:spcBef>
              <a:spcAft>
                <a:spcPts val="0"/>
              </a:spcAft>
              <a:buNone/>
              <a:defRPr>
                <a:latin typeface="Figtree Light"/>
                <a:ea typeface="Figtree Light"/>
                <a:cs typeface="Figtree Light"/>
                <a:sym typeface="Figtree Light"/>
              </a:defRPr>
            </a:lvl1pPr>
            <a:lvl2pPr lvl="1">
              <a:spcBef>
                <a:spcPts val="0"/>
              </a:spcBef>
              <a:spcAft>
                <a:spcPts val="0"/>
              </a:spcAft>
              <a:buNone/>
              <a:defRPr>
                <a:latin typeface="Figtree Light"/>
                <a:ea typeface="Figtree Light"/>
                <a:cs typeface="Figtree Light"/>
                <a:sym typeface="Figtree Light"/>
              </a:defRPr>
            </a:lvl2pPr>
            <a:lvl3pPr lvl="2">
              <a:spcBef>
                <a:spcPts val="0"/>
              </a:spcBef>
              <a:spcAft>
                <a:spcPts val="0"/>
              </a:spcAft>
              <a:buNone/>
              <a:defRPr>
                <a:latin typeface="Figtree Light"/>
                <a:ea typeface="Figtree Light"/>
                <a:cs typeface="Figtree Light"/>
                <a:sym typeface="Figtree Light"/>
              </a:defRPr>
            </a:lvl3pPr>
            <a:lvl4pPr lvl="3">
              <a:spcBef>
                <a:spcPts val="0"/>
              </a:spcBef>
              <a:spcAft>
                <a:spcPts val="0"/>
              </a:spcAft>
              <a:buNone/>
              <a:defRPr>
                <a:latin typeface="Figtree Light"/>
                <a:ea typeface="Figtree Light"/>
                <a:cs typeface="Figtree Light"/>
                <a:sym typeface="Figtree Light"/>
              </a:defRPr>
            </a:lvl4pPr>
            <a:lvl5pPr lvl="4">
              <a:spcBef>
                <a:spcPts val="0"/>
              </a:spcBef>
              <a:spcAft>
                <a:spcPts val="0"/>
              </a:spcAft>
              <a:buNone/>
              <a:defRPr>
                <a:latin typeface="Figtree Light"/>
                <a:ea typeface="Figtree Light"/>
                <a:cs typeface="Figtree Light"/>
                <a:sym typeface="Figtree Light"/>
              </a:defRPr>
            </a:lvl5pPr>
            <a:lvl6pPr lvl="5">
              <a:spcBef>
                <a:spcPts val="0"/>
              </a:spcBef>
              <a:spcAft>
                <a:spcPts val="0"/>
              </a:spcAft>
              <a:buNone/>
              <a:defRPr>
                <a:latin typeface="Figtree Light"/>
                <a:ea typeface="Figtree Light"/>
                <a:cs typeface="Figtree Light"/>
                <a:sym typeface="Figtree Light"/>
              </a:defRPr>
            </a:lvl6pPr>
            <a:lvl7pPr lvl="6">
              <a:spcBef>
                <a:spcPts val="0"/>
              </a:spcBef>
              <a:spcAft>
                <a:spcPts val="0"/>
              </a:spcAft>
              <a:buNone/>
              <a:defRPr>
                <a:latin typeface="Figtree Light"/>
                <a:ea typeface="Figtree Light"/>
                <a:cs typeface="Figtree Light"/>
                <a:sym typeface="Figtree Light"/>
              </a:defRPr>
            </a:lvl7pPr>
            <a:lvl8pPr lvl="7">
              <a:spcBef>
                <a:spcPts val="0"/>
              </a:spcBef>
              <a:spcAft>
                <a:spcPts val="0"/>
              </a:spcAft>
              <a:buNone/>
              <a:defRPr>
                <a:latin typeface="Figtree Light"/>
                <a:ea typeface="Figtree Light"/>
                <a:cs typeface="Figtree Light"/>
                <a:sym typeface="Figtree Light"/>
              </a:defRPr>
            </a:lvl8pPr>
            <a:lvl9pPr lvl="8">
              <a:spcBef>
                <a:spcPts val="0"/>
              </a:spcBef>
              <a:spcAft>
                <a:spcPts val="0"/>
              </a:spcAft>
              <a:buNone/>
              <a:defRPr>
                <a:latin typeface="Figtree Light"/>
                <a:ea typeface="Figtree Light"/>
                <a:cs typeface="Figtree Light"/>
                <a:sym typeface="Figtree Light"/>
              </a:defRPr>
            </a:lvl9pPr>
          </a:lstStyle>
          <a:p/>
        </p:txBody>
      </p:sp>
      <p:sp>
        <p:nvSpPr>
          <p:cNvPr id="762" name="Google Shape;762;p65"/>
          <p:cNvSpPr txBox="1"/>
          <p:nvPr>
            <p:ph idx="9" type="subTitle"/>
          </p:nvPr>
        </p:nvSpPr>
        <p:spPr>
          <a:xfrm>
            <a:off x="442900" y="3418396"/>
            <a:ext cx="1289400" cy="125400"/>
          </a:xfrm>
          <a:prstGeom prst="rect">
            <a:avLst/>
          </a:prstGeom>
        </p:spPr>
        <p:txBody>
          <a:bodyPr anchorCtr="0" anchor="t" bIns="0" lIns="0" spcFirstLastPara="1" rIns="0" wrap="square" tIns="0">
            <a:noAutofit/>
          </a:bodyPr>
          <a:lstStyle>
            <a:lvl1pPr lvl="0">
              <a:spcBef>
                <a:spcPts val="0"/>
              </a:spcBef>
              <a:spcAft>
                <a:spcPts val="0"/>
              </a:spcAft>
              <a:buNone/>
              <a:defRPr sz="900">
                <a:solidFill>
                  <a:schemeClr val="accent3"/>
                </a:solidFill>
                <a:latin typeface="Jost"/>
                <a:ea typeface="Jost"/>
                <a:cs typeface="Jost"/>
                <a:sym typeface="Jost"/>
              </a:defRPr>
            </a:lvl1pPr>
            <a:lvl2pPr lvl="1">
              <a:spcBef>
                <a:spcPts val="0"/>
              </a:spcBef>
              <a:spcAft>
                <a:spcPts val="0"/>
              </a:spcAft>
              <a:buNone/>
              <a:defRPr sz="900">
                <a:solidFill>
                  <a:schemeClr val="accent3"/>
                </a:solidFill>
                <a:latin typeface="Jost"/>
                <a:ea typeface="Jost"/>
                <a:cs typeface="Jost"/>
                <a:sym typeface="Jost"/>
              </a:defRPr>
            </a:lvl2pPr>
            <a:lvl3pPr lvl="2">
              <a:spcBef>
                <a:spcPts val="0"/>
              </a:spcBef>
              <a:spcAft>
                <a:spcPts val="0"/>
              </a:spcAft>
              <a:buNone/>
              <a:defRPr sz="900">
                <a:solidFill>
                  <a:schemeClr val="accent3"/>
                </a:solidFill>
                <a:latin typeface="Jost"/>
                <a:ea typeface="Jost"/>
                <a:cs typeface="Jost"/>
                <a:sym typeface="Jost"/>
              </a:defRPr>
            </a:lvl3pPr>
            <a:lvl4pPr lvl="3">
              <a:spcBef>
                <a:spcPts val="0"/>
              </a:spcBef>
              <a:spcAft>
                <a:spcPts val="0"/>
              </a:spcAft>
              <a:buNone/>
              <a:defRPr sz="900">
                <a:solidFill>
                  <a:schemeClr val="accent3"/>
                </a:solidFill>
                <a:latin typeface="Jost"/>
                <a:ea typeface="Jost"/>
                <a:cs typeface="Jost"/>
                <a:sym typeface="Jost"/>
              </a:defRPr>
            </a:lvl4pPr>
            <a:lvl5pPr lvl="4">
              <a:spcBef>
                <a:spcPts val="0"/>
              </a:spcBef>
              <a:spcAft>
                <a:spcPts val="0"/>
              </a:spcAft>
              <a:buNone/>
              <a:defRPr sz="900">
                <a:solidFill>
                  <a:schemeClr val="accent3"/>
                </a:solidFill>
                <a:latin typeface="Jost"/>
                <a:ea typeface="Jost"/>
                <a:cs typeface="Jost"/>
                <a:sym typeface="Jost"/>
              </a:defRPr>
            </a:lvl5pPr>
            <a:lvl6pPr lvl="5">
              <a:spcBef>
                <a:spcPts val="0"/>
              </a:spcBef>
              <a:spcAft>
                <a:spcPts val="0"/>
              </a:spcAft>
              <a:buNone/>
              <a:defRPr sz="900">
                <a:solidFill>
                  <a:schemeClr val="accent3"/>
                </a:solidFill>
                <a:latin typeface="Jost"/>
                <a:ea typeface="Jost"/>
                <a:cs typeface="Jost"/>
                <a:sym typeface="Jost"/>
              </a:defRPr>
            </a:lvl6pPr>
            <a:lvl7pPr lvl="6">
              <a:spcBef>
                <a:spcPts val="0"/>
              </a:spcBef>
              <a:spcAft>
                <a:spcPts val="0"/>
              </a:spcAft>
              <a:buNone/>
              <a:defRPr sz="900">
                <a:solidFill>
                  <a:schemeClr val="accent3"/>
                </a:solidFill>
                <a:latin typeface="Jost"/>
                <a:ea typeface="Jost"/>
                <a:cs typeface="Jost"/>
                <a:sym typeface="Jost"/>
              </a:defRPr>
            </a:lvl7pPr>
            <a:lvl8pPr lvl="7">
              <a:spcBef>
                <a:spcPts val="0"/>
              </a:spcBef>
              <a:spcAft>
                <a:spcPts val="0"/>
              </a:spcAft>
              <a:buNone/>
              <a:defRPr sz="900">
                <a:solidFill>
                  <a:schemeClr val="accent3"/>
                </a:solidFill>
                <a:latin typeface="Jost"/>
                <a:ea typeface="Jost"/>
                <a:cs typeface="Jost"/>
                <a:sym typeface="Jost"/>
              </a:defRPr>
            </a:lvl8pPr>
            <a:lvl9pPr lvl="8">
              <a:spcBef>
                <a:spcPts val="0"/>
              </a:spcBef>
              <a:spcAft>
                <a:spcPts val="0"/>
              </a:spcAft>
              <a:buNone/>
              <a:defRPr sz="900">
                <a:solidFill>
                  <a:schemeClr val="accent3"/>
                </a:solidFill>
                <a:latin typeface="Jost"/>
                <a:ea typeface="Jost"/>
                <a:cs typeface="Jost"/>
                <a:sym typeface="Jost"/>
              </a:defRPr>
            </a:lvl9pPr>
          </a:lstStyle>
          <a:p/>
        </p:txBody>
      </p:sp>
      <p:sp>
        <p:nvSpPr>
          <p:cNvPr id="763" name="Google Shape;763;p65"/>
          <p:cNvSpPr txBox="1"/>
          <p:nvPr>
            <p:ph idx="13" type="body"/>
          </p:nvPr>
        </p:nvSpPr>
        <p:spPr>
          <a:xfrm>
            <a:off x="442898" y="3850550"/>
            <a:ext cx="1289400" cy="714000"/>
          </a:xfrm>
          <a:prstGeom prst="rect">
            <a:avLst/>
          </a:prstGeom>
        </p:spPr>
        <p:txBody>
          <a:bodyPr anchorCtr="0" anchor="t" bIns="0" lIns="0" spcFirstLastPara="1" rIns="0" wrap="square" tIns="0">
            <a:noAutofit/>
          </a:bodyPr>
          <a:lstStyle>
            <a:lvl1pPr indent="-285750" lvl="0" marL="457200">
              <a:spcBef>
                <a:spcPts val="0"/>
              </a:spcBef>
              <a:spcAft>
                <a:spcPts val="0"/>
              </a:spcAft>
              <a:buClr>
                <a:schemeClr val="dk1"/>
              </a:buClr>
              <a:buSzPts val="900"/>
              <a:buFont typeface="Jost Light"/>
              <a:buChar char="●"/>
              <a:defRPr sz="900">
                <a:latin typeface="Jost Light"/>
                <a:ea typeface="Jost Light"/>
                <a:cs typeface="Jost Light"/>
                <a:sym typeface="Jost Light"/>
              </a:defRPr>
            </a:lvl1pPr>
            <a:lvl2pPr indent="-285750" lvl="1" marL="914400">
              <a:spcBef>
                <a:spcPts val="0"/>
              </a:spcBef>
              <a:spcAft>
                <a:spcPts val="0"/>
              </a:spcAft>
              <a:buClr>
                <a:schemeClr val="dk1"/>
              </a:buClr>
              <a:buSzPts val="900"/>
              <a:buFont typeface="Jost Light"/>
              <a:buChar char="○"/>
              <a:defRPr sz="900">
                <a:latin typeface="Jost Light"/>
                <a:ea typeface="Jost Light"/>
                <a:cs typeface="Jost Light"/>
                <a:sym typeface="Jost Light"/>
              </a:defRPr>
            </a:lvl2pPr>
            <a:lvl3pPr indent="-285750" lvl="2" marL="1371600">
              <a:spcBef>
                <a:spcPts val="0"/>
              </a:spcBef>
              <a:spcAft>
                <a:spcPts val="0"/>
              </a:spcAft>
              <a:buClr>
                <a:schemeClr val="dk1"/>
              </a:buClr>
              <a:buSzPts val="900"/>
              <a:buFont typeface="Jost Light"/>
              <a:buChar char="■"/>
              <a:defRPr sz="900">
                <a:latin typeface="Jost Light"/>
                <a:ea typeface="Jost Light"/>
                <a:cs typeface="Jost Light"/>
                <a:sym typeface="Jost Light"/>
              </a:defRPr>
            </a:lvl3pPr>
            <a:lvl4pPr indent="-285750" lvl="3" marL="1828800">
              <a:spcBef>
                <a:spcPts val="0"/>
              </a:spcBef>
              <a:spcAft>
                <a:spcPts val="0"/>
              </a:spcAft>
              <a:buClr>
                <a:schemeClr val="dk1"/>
              </a:buClr>
              <a:buSzPts val="900"/>
              <a:buFont typeface="Jost Light"/>
              <a:buChar char="●"/>
              <a:defRPr sz="900">
                <a:latin typeface="Jost Light"/>
                <a:ea typeface="Jost Light"/>
                <a:cs typeface="Jost Light"/>
                <a:sym typeface="Jost Light"/>
              </a:defRPr>
            </a:lvl4pPr>
            <a:lvl5pPr indent="-285750" lvl="4" marL="2286000">
              <a:spcBef>
                <a:spcPts val="0"/>
              </a:spcBef>
              <a:spcAft>
                <a:spcPts val="0"/>
              </a:spcAft>
              <a:buClr>
                <a:schemeClr val="dk1"/>
              </a:buClr>
              <a:buSzPts val="900"/>
              <a:buFont typeface="Jost Light"/>
              <a:buChar char="○"/>
              <a:defRPr sz="900">
                <a:latin typeface="Jost Light"/>
                <a:ea typeface="Jost Light"/>
                <a:cs typeface="Jost Light"/>
                <a:sym typeface="Jost Light"/>
              </a:defRPr>
            </a:lvl5pPr>
            <a:lvl6pPr indent="-285750" lvl="5" marL="2743200">
              <a:spcBef>
                <a:spcPts val="0"/>
              </a:spcBef>
              <a:spcAft>
                <a:spcPts val="0"/>
              </a:spcAft>
              <a:buClr>
                <a:schemeClr val="dk1"/>
              </a:buClr>
              <a:buSzPts val="900"/>
              <a:buFont typeface="Jost Light"/>
              <a:buChar char="■"/>
              <a:defRPr sz="900">
                <a:latin typeface="Jost Light"/>
                <a:ea typeface="Jost Light"/>
                <a:cs typeface="Jost Light"/>
                <a:sym typeface="Jost Light"/>
              </a:defRPr>
            </a:lvl6pPr>
            <a:lvl7pPr indent="-285750" lvl="6" marL="3200400">
              <a:spcBef>
                <a:spcPts val="0"/>
              </a:spcBef>
              <a:spcAft>
                <a:spcPts val="0"/>
              </a:spcAft>
              <a:buClr>
                <a:schemeClr val="dk1"/>
              </a:buClr>
              <a:buSzPts val="900"/>
              <a:buFont typeface="Jost Light"/>
              <a:buChar char="●"/>
              <a:defRPr sz="900">
                <a:latin typeface="Jost Light"/>
                <a:ea typeface="Jost Light"/>
                <a:cs typeface="Jost Light"/>
                <a:sym typeface="Jost Light"/>
              </a:defRPr>
            </a:lvl7pPr>
            <a:lvl8pPr indent="-285750" lvl="7" marL="3657600">
              <a:spcBef>
                <a:spcPts val="0"/>
              </a:spcBef>
              <a:spcAft>
                <a:spcPts val="0"/>
              </a:spcAft>
              <a:buClr>
                <a:schemeClr val="dk1"/>
              </a:buClr>
              <a:buSzPts val="900"/>
              <a:buFont typeface="Jost Light"/>
              <a:buChar char="○"/>
              <a:defRPr sz="900">
                <a:latin typeface="Jost Light"/>
                <a:ea typeface="Jost Light"/>
                <a:cs typeface="Jost Light"/>
                <a:sym typeface="Jost Light"/>
              </a:defRPr>
            </a:lvl8pPr>
            <a:lvl9pPr indent="-285750" lvl="8" marL="4114800">
              <a:spcBef>
                <a:spcPts val="0"/>
              </a:spcBef>
              <a:spcAft>
                <a:spcPts val="0"/>
              </a:spcAft>
              <a:buClr>
                <a:schemeClr val="dk1"/>
              </a:buClr>
              <a:buSzPts val="900"/>
              <a:buFont typeface="Jost Light"/>
              <a:buChar char="■"/>
              <a:defRPr sz="900">
                <a:latin typeface="Jost Light"/>
                <a:ea typeface="Jost Light"/>
                <a:cs typeface="Jost Light"/>
                <a:sym typeface="Jost Light"/>
              </a:defRPr>
            </a:lvl9pPr>
          </a:lstStyle>
          <a:p/>
        </p:txBody>
      </p:sp>
      <p:sp>
        <p:nvSpPr>
          <p:cNvPr id="764" name="Google Shape;764;p65"/>
          <p:cNvSpPr txBox="1"/>
          <p:nvPr>
            <p:ph idx="14" type="subTitle"/>
          </p:nvPr>
        </p:nvSpPr>
        <p:spPr>
          <a:xfrm>
            <a:off x="3201413" y="3173750"/>
            <a:ext cx="1289400" cy="226200"/>
          </a:xfrm>
          <a:prstGeom prst="rect">
            <a:avLst/>
          </a:prstGeom>
        </p:spPr>
        <p:txBody>
          <a:bodyPr anchorCtr="0" anchor="t" bIns="0" lIns="0" spcFirstLastPara="1" rIns="0" wrap="square" tIns="0">
            <a:noAutofit/>
          </a:bodyPr>
          <a:lstStyle>
            <a:lvl1pPr lvl="0">
              <a:spcBef>
                <a:spcPts val="0"/>
              </a:spcBef>
              <a:spcAft>
                <a:spcPts val="0"/>
              </a:spcAft>
              <a:buNone/>
              <a:defRPr>
                <a:latin typeface="Figtree Light"/>
                <a:ea typeface="Figtree Light"/>
                <a:cs typeface="Figtree Light"/>
                <a:sym typeface="Figtree Light"/>
              </a:defRPr>
            </a:lvl1pPr>
            <a:lvl2pPr lvl="1">
              <a:spcBef>
                <a:spcPts val="0"/>
              </a:spcBef>
              <a:spcAft>
                <a:spcPts val="0"/>
              </a:spcAft>
              <a:buNone/>
              <a:defRPr>
                <a:latin typeface="Figtree Light"/>
                <a:ea typeface="Figtree Light"/>
                <a:cs typeface="Figtree Light"/>
                <a:sym typeface="Figtree Light"/>
              </a:defRPr>
            </a:lvl2pPr>
            <a:lvl3pPr lvl="2">
              <a:spcBef>
                <a:spcPts val="0"/>
              </a:spcBef>
              <a:spcAft>
                <a:spcPts val="0"/>
              </a:spcAft>
              <a:buNone/>
              <a:defRPr>
                <a:latin typeface="Figtree Light"/>
                <a:ea typeface="Figtree Light"/>
                <a:cs typeface="Figtree Light"/>
                <a:sym typeface="Figtree Light"/>
              </a:defRPr>
            </a:lvl3pPr>
            <a:lvl4pPr lvl="3">
              <a:spcBef>
                <a:spcPts val="0"/>
              </a:spcBef>
              <a:spcAft>
                <a:spcPts val="0"/>
              </a:spcAft>
              <a:buNone/>
              <a:defRPr>
                <a:latin typeface="Figtree Light"/>
                <a:ea typeface="Figtree Light"/>
                <a:cs typeface="Figtree Light"/>
                <a:sym typeface="Figtree Light"/>
              </a:defRPr>
            </a:lvl4pPr>
            <a:lvl5pPr lvl="4">
              <a:spcBef>
                <a:spcPts val="0"/>
              </a:spcBef>
              <a:spcAft>
                <a:spcPts val="0"/>
              </a:spcAft>
              <a:buNone/>
              <a:defRPr>
                <a:latin typeface="Figtree Light"/>
                <a:ea typeface="Figtree Light"/>
                <a:cs typeface="Figtree Light"/>
                <a:sym typeface="Figtree Light"/>
              </a:defRPr>
            </a:lvl5pPr>
            <a:lvl6pPr lvl="5">
              <a:spcBef>
                <a:spcPts val="0"/>
              </a:spcBef>
              <a:spcAft>
                <a:spcPts val="0"/>
              </a:spcAft>
              <a:buNone/>
              <a:defRPr>
                <a:latin typeface="Figtree Light"/>
                <a:ea typeface="Figtree Light"/>
                <a:cs typeface="Figtree Light"/>
                <a:sym typeface="Figtree Light"/>
              </a:defRPr>
            </a:lvl6pPr>
            <a:lvl7pPr lvl="6">
              <a:spcBef>
                <a:spcPts val="0"/>
              </a:spcBef>
              <a:spcAft>
                <a:spcPts val="0"/>
              </a:spcAft>
              <a:buNone/>
              <a:defRPr>
                <a:latin typeface="Figtree Light"/>
                <a:ea typeface="Figtree Light"/>
                <a:cs typeface="Figtree Light"/>
                <a:sym typeface="Figtree Light"/>
              </a:defRPr>
            </a:lvl7pPr>
            <a:lvl8pPr lvl="7">
              <a:spcBef>
                <a:spcPts val="0"/>
              </a:spcBef>
              <a:spcAft>
                <a:spcPts val="0"/>
              </a:spcAft>
              <a:buNone/>
              <a:defRPr>
                <a:latin typeface="Figtree Light"/>
                <a:ea typeface="Figtree Light"/>
                <a:cs typeface="Figtree Light"/>
                <a:sym typeface="Figtree Light"/>
              </a:defRPr>
            </a:lvl8pPr>
            <a:lvl9pPr lvl="8">
              <a:spcBef>
                <a:spcPts val="0"/>
              </a:spcBef>
              <a:spcAft>
                <a:spcPts val="0"/>
              </a:spcAft>
              <a:buNone/>
              <a:defRPr>
                <a:latin typeface="Figtree Light"/>
                <a:ea typeface="Figtree Light"/>
                <a:cs typeface="Figtree Light"/>
                <a:sym typeface="Figtree Light"/>
              </a:defRPr>
            </a:lvl9pPr>
          </a:lstStyle>
          <a:p/>
        </p:txBody>
      </p:sp>
      <p:sp>
        <p:nvSpPr>
          <p:cNvPr id="765" name="Google Shape;765;p65"/>
          <p:cNvSpPr txBox="1"/>
          <p:nvPr>
            <p:ph idx="15" type="subTitle"/>
          </p:nvPr>
        </p:nvSpPr>
        <p:spPr>
          <a:xfrm>
            <a:off x="3201413" y="3419421"/>
            <a:ext cx="1289400" cy="125400"/>
          </a:xfrm>
          <a:prstGeom prst="rect">
            <a:avLst/>
          </a:prstGeom>
        </p:spPr>
        <p:txBody>
          <a:bodyPr anchorCtr="0" anchor="t" bIns="0" lIns="0" spcFirstLastPara="1" rIns="0" wrap="square" tIns="0">
            <a:noAutofit/>
          </a:bodyPr>
          <a:lstStyle>
            <a:lvl1pPr lvl="0">
              <a:spcBef>
                <a:spcPts val="0"/>
              </a:spcBef>
              <a:spcAft>
                <a:spcPts val="0"/>
              </a:spcAft>
              <a:buNone/>
              <a:defRPr sz="900">
                <a:solidFill>
                  <a:schemeClr val="accent3"/>
                </a:solidFill>
                <a:latin typeface="Jost"/>
                <a:ea typeface="Jost"/>
                <a:cs typeface="Jost"/>
                <a:sym typeface="Jost"/>
              </a:defRPr>
            </a:lvl1pPr>
            <a:lvl2pPr lvl="1">
              <a:spcBef>
                <a:spcPts val="0"/>
              </a:spcBef>
              <a:spcAft>
                <a:spcPts val="0"/>
              </a:spcAft>
              <a:buNone/>
              <a:defRPr sz="900">
                <a:solidFill>
                  <a:schemeClr val="accent3"/>
                </a:solidFill>
                <a:latin typeface="Jost"/>
                <a:ea typeface="Jost"/>
                <a:cs typeface="Jost"/>
                <a:sym typeface="Jost"/>
              </a:defRPr>
            </a:lvl2pPr>
            <a:lvl3pPr lvl="2">
              <a:spcBef>
                <a:spcPts val="0"/>
              </a:spcBef>
              <a:spcAft>
                <a:spcPts val="0"/>
              </a:spcAft>
              <a:buNone/>
              <a:defRPr sz="900">
                <a:solidFill>
                  <a:schemeClr val="accent3"/>
                </a:solidFill>
                <a:latin typeface="Jost"/>
                <a:ea typeface="Jost"/>
                <a:cs typeface="Jost"/>
                <a:sym typeface="Jost"/>
              </a:defRPr>
            </a:lvl3pPr>
            <a:lvl4pPr lvl="3">
              <a:spcBef>
                <a:spcPts val="0"/>
              </a:spcBef>
              <a:spcAft>
                <a:spcPts val="0"/>
              </a:spcAft>
              <a:buNone/>
              <a:defRPr sz="900">
                <a:solidFill>
                  <a:schemeClr val="accent3"/>
                </a:solidFill>
                <a:latin typeface="Jost"/>
                <a:ea typeface="Jost"/>
                <a:cs typeface="Jost"/>
                <a:sym typeface="Jost"/>
              </a:defRPr>
            </a:lvl4pPr>
            <a:lvl5pPr lvl="4">
              <a:spcBef>
                <a:spcPts val="0"/>
              </a:spcBef>
              <a:spcAft>
                <a:spcPts val="0"/>
              </a:spcAft>
              <a:buNone/>
              <a:defRPr sz="900">
                <a:solidFill>
                  <a:schemeClr val="accent3"/>
                </a:solidFill>
                <a:latin typeface="Jost"/>
                <a:ea typeface="Jost"/>
                <a:cs typeface="Jost"/>
                <a:sym typeface="Jost"/>
              </a:defRPr>
            </a:lvl5pPr>
            <a:lvl6pPr lvl="5">
              <a:spcBef>
                <a:spcPts val="0"/>
              </a:spcBef>
              <a:spcAft>
                <a:spcPts val="0"/>
              </a:spcAft>
              <a:buNone/>
              <a:defRPr sz="900">
                <a:solidFill>
                  <a:schemeClr val="accent3"/>
                </a:solidFill>
                <a:latin typeface="Jost"/>
                <a:ea typeface="Jost"/>
                <a:cs typeface="Jost"/>
                <a:sym typeface="Jost"/>
              </a:defRPr>
            </a:lvl6pPr>
            <a:lvl7pPr lvl="6">
              <a:spcBef>
                <a:spcPts val="0"/>
              </a:spcBef>
              <a:spcAft>
                <a:spcPts val="0"/>
              </a:spcAft>
              <a:buNone/>
              <a:defRPr sz="900">
                <a:solidFill>
                  <a:schemeClr val="accent3"/>
                </a:solidFill>
                <a:latin typeface="Jost"/>
                <a:ea typeface="Jost"/>
                <a:cs typeface="Jost"/>
                <a:sym typeface="Jost"/>
              </a:defRPr>
            </a:lvl7pPr>
            <a:lvl8pPr lvl="7">
              <a:spcBef>
                <a:spcPts val="0"/>
              </a:spcBef>
              <a:spcAft>
                <a:spcPts val="0"/>
              </a:spcAft>
              <a:buNone/>
              <a:defRPr sz="900">
                <a:solidFill>
                  <a:schemeClr val="accent3"/>
                </a:solidFill>
                <a:latin typeface="Jost"/>
                <a:ea typeface="Jost"/>
                <a:cs typeface="Jost"/>
                <a:sym typeface="Jost"/>
              </a:defRPr>
            </a:lvl8pPr>
            <a:lvl9pPr lvl="8">
              <a:spcBef>
                <a:spcPts val="0"/>
              </a:spcBef>
              <a:spcAft>
                <a:spcPts val="0"/>
              </a:spcAft>
              <a:buNone/>
              <a:defRPr sz="900">
                <a:solidFill>
                  <a:schemeClr val="accent3"/>
                </a:solidFill>
                <a:latin typeface="Jost"/>
                <a:ea typeface="Jost"/>
                <a:cs typeface="Jost"/>
                <a:sym typeface="Jost"/>
              </a:defRPr>
            </a:lvl9pPr>
          </a:lstStyle>
          <a:p/>
        </p:txBody>
      </p:sp>
      <p:sp>
        <p:nvSpPr>
          <p:cNvPr id="766" name="Google Shape;766;p65"/>
          <p:cNvSpPr txBox="1"/>
          <p:nvPr>
            <p:ph idx="16" type="body"/>
          </p:nvPr>
        </p:nvSpPr>
        <p:spPr>
          <a:xfrm>
            <a:off x="3201411" y="3851575"/>
            <a:ext cx="1289400" cy="714000"/>
          </a:xfrm>
          <a:prstGeom prst="rect">
            <a:avLst/>
          </a:prstGeom>
        </p:spPr>
        <p:txBody>
          <a:bodyPr anchorCtr="0" anchor="t" bIns="0" lIns="0" spcFirstLastPara="1" rIns="0" wrap="square" tIns="0">
            <a:noAutofit/>
          </a:bodyPr>
          <a:lstStyle>
            <a:lvl1pPr indent="-285750" lvl="0" marL="457200">
              <a:spcBef>
                <a:spcPts val="0"/>
              </a:spcBef>
              <a:spcAft>
                <a:spcPts val="0"/>
              </a:spcAft>
              <a:buClr>
                <a:schemeClr val="dk1"/>
              </a:buClr>
              <a:buSzPts val="900"/>
              <a:buFont typeface="Jost Light"/>
              <a:buChar char="●"/>
              <a:defRPr sz="900">
                <a:latin typeface="Jost Light"/>
                <a:ea typeface="Jost Light"/>
                <a:cs typeface="Jost Light"/>
                <a:sym typeface="Jost Light"/>
              </a:defRPr>
            </a:lvl1pPr>
            <a:lvl2pPr indent="-285750" lvl="1" marL="914400">
              <a:spcBef>
                <a:spcPts val="0"/>
              </a:spcBef>
              <a:spcAft>
                <a:spcPts val="0"/>
              </a:spcAft>
              <a:buClr>
                <a:schemeClr val="dk1"/>
              </a:buClr>
              <a:buSzPts val="900"/>
              <a:buFont typeface="Jost Light"/>
              <a:buChar char="○"/>
              <a:defRPr sz="900">
                <a:latin typeface="Jost Light"/>
                <a:ea typeface="Jost Light"/>
                <a:cs typeface="Jost Light"/>
                <a:sym typeface="Jost Light"/>
              </a:defRPr>
            </a:lvl2pPr>
            <a:lvl3pPr indent="-285750" lvl="2" marL="1371600">
              <a:spcBef>
                <a:spcPts val="0"/>
              </a:spcBef>
              <a:spcAft>
                <a:spcPts val="0"/>
              </a:spcAft>
              <a:buClr>
                <a:schemeClr val="dk1"/>
              </a:buClr>
              <a:buSzPts val="900"/>
              <a:buFont typeface="Jost Light"/>
              <a:buChar char="■"/>
              <a:defRPr sz="900">
                <a:latin typeface="Jost Light"/>
                <a:ea typeface="Jost Light"/>
                <a:cs typeface="Jost Light"/>
                <a:sym typeface="Jost Light"/>
              </a:defRPr>
            </a:lvl3pPr>
            <a:lvl4pPr indent="-285750" lvl="3" marL="1828800">
              <a:spcBef>
                <a:spcPts val="0"/>
              </a:spcBef>
              <a:spcAft>
                <a:spcPts val="0"/>
              </a:spcAft>
              <a:buClr>
                <a:schemeClr val="dk1"/>
              </a:buClr>
              <a:buSzPts val="900"/>
              <a:buFont typeface="Jost Light"/>
              <a:buChar char="●"/>
              <a:defRPr sz="900">
                <a:latin typeface="Jost Light"/>
                <a:ea typeface="Jost Light"/>
                <a:cs typeface="Jost Light"/>
                <a:sym typeface="Jost Light"/>
              </a:defRPr>
            </a:lvl4pPr>
            <a:lvl5pPr indent="-285750" lvl="4" marL="2286000">
              <a:spcBef>
                <a:spcPts val="0"/>
              </a:spcBef>
              <a:spcAft>
                <a:spcPts val="0"/>
              </a:spcAft>
              <a:buClr>
                <a:schemeClr val="dk1"/>
              </a:buClr>
              <a:buSzPts val="900"/>
              <a:buFont typeface="Jost Light"/>
              <a:buChar char="○"/>
              <a:defRPr sz="900">
                <a:latin typeface="Jost Light"/>
                <a:ea typeface="Jost Light"/>
                <a:cs typeface="Jost Light"/>
                <a:sym typeface="Jost Light"/>
              </a:defRPr>
            </a:lvl5pPr>
            <a:lvl6pPr indent="-285750" lvl="5" marL="2743200">
              <a:spcBef>
                <a:spcPts val="0"/>
              </a:spcBef>
              <a:spcAft>
                <a:spcPts val="0"/>
              </a:spcAft>
              <a:buClr>
                <a:schemeClr val="dk1"/>
              </a:buClr>
              <a:buSzPts val="900"/>
              <a:buFont typeface="Jost Light"/>
              <a:buChar char="■"/>
              <a:defRPr sz="900">
                <a:latin typeface="Jost Light"/>
                <a:ea typeface="Jost Light"/>
                <a:cs typeface="Jost Light"/>
                <a:sym typeface="Jost Light"/>
              </a:defRPr>
            </a:lvl6pPr>
            <a:lvl7pPr indent="-285750" lvl="6" marL="3200400">
              <a:spcBef>
                <a:spcPts val="0"/>
              </a:spcBef>
              <a:spcAft>
                <a:spcPts val="0"/>
              </a:spcAft>
              <a:buClr>
                <a:schemeClr val="dk1"/>
              </a:buClr>
              <a:buSzPts val="900"/>
              <a:buFont typeface="Jost Light"/>
              <a:buChar char="●"/>
              <a:defRPr sz="900">
                <a:latin typeface="Jost Light"/>
                <a:ea typeface="Jost Light"/>
                <a:cs typeface="Jost Light"/>
                <a:sym typeface="Jost Light"/>
              </a:defRPr>
            </a:lvl7pPr>
            <a:lvl8pPr indent="-285750" lvl="7" marL="3657600">
              <a:spcBef>
                <a:spcPts val="0"/>
              </a:spcBef>
              <a:spcAft>
                <a:spcPts val="0"/>
              </a:spcAft>
              <a:buClr>
                <a:schemeClr val="dk1"/>
              </a:buClr>
              <a:buSzPts val="900"/>
              <a:buFont typeface="Jost Light"/>
              <a:buChar char="○"/>
              <a:defRPr sz="900">
                <a:latin typeface="Jost Light"/>
                <a:ea typeface="Jost Light"/>
                <a:cs typeface="Jost Light"/>
                <a:sym typeface="Jost Light"/>
              </a:defRPr>
            </a:lvl8pPr>
            <a:lvl9pPr indent="-285750" lvl="8" marL="4114800">
              <a:spcBef>
                <a:spcPts val="0"/>
              </a:spcBef>
              <a:spcAft>
                <a:spcPts val="0"/>
              </a:spcAft>
              <a:buClr>
                <a:schemeClr val="dk1"/>
              </a:buClr>
              <a:buSzPts val="900"/>
              <a:buFont typeface="Jost Light"/>
              <a:buChar char="■"/>
              <a:defRPr sz="900">
                <a:latin typeface="Jost Light"/>
                <a:ea typeface="Jost Light"/>
                <a:cs typeface="Jost Light"/>
                <a:sym typeface="Jost Light"/>
              </a:defRPr>
            </a:lvl9pPr>
          </a:lstStyle>
          <a:p/>
        </p:txBody>
      </p:sp>
      <p:sp>
        <p:nvSpPr>
          <p:cNvPr id="767" name="Google Shape;767;p65"/>
          <p:cNvSpPr txBox="1"/>
          <p:nvPr>
            <p:ph idx="17" type="subTitle"/>
          </p:nvPr>
        </p:nvSpPr>
        <p:spPr>
          <a:xfrm>
            <a:off x="4652727" y="3173750"/>
            <a:ext cx="1289400" cy="226200"/>
          </a:xfrm>
          <a:prstGeom prst="rect">
            <a:avLst/>
          </a:prstGeom>
        </p:spPr>
        <p:txBody>
          <a:bodyPr anchorCtr="0" anchor="t" bIns="0" lIns="0" spcFirstLastPara="1" rIns="0" wrap="square" tIns="0">
            <a:noAutofit/>
          </a:bodyPr>
          <a:lstStyle>
            <a:lvl1pPr lvl="0">
              <a:spcBef>
                <a:spcPts val="0"/>
              </a:spcBef>
              <a:spcAft>
                <a:spcPts val="0"/>
              </a:spcAft>
              <a:buNone/>
              <a:defRPr>
                <a:latin typeface="Figtree Light"/>
                <a:ea typeface="Figtree Light"/>
                <a:cs typeface="Figtree Light"/>
                <a:sym typeface="Figtree Light"/>
              </a:defRPr>
            </a:lvl1pPr>
            <a:lvl2pPr lvl="1">
              <a:spcBef>
                <a:spcPts val="0"/>
              </a:spcBef>
              <a:spcAft>
                <a:spcPts val="0"/>
              </a:spcAft>
              <a:buNone/>
              <a:defRPr>
                <a:latin typeface="Figtree Light"/>
                <a:ea typeface="Figtree Light"/>
                <a:cs typeface="Figtree Light"/>
                <a:sym typeface="Figtree Light"/>
              </a:defRPr>
            </a:lvl2pPr>
            <a:lvl3pPr lvl="2">
              <a:spcBef>
                <a:spcPts val="0"/>
              </a:spcBef>
              <a:spcAft>
                <a:spcPts val="0"/>
              </a:spcAft>
              <a:buNone/>
              <a:defRPr>
                <a:latin typeface="Figtree Light"/>
                <a:ea typeface="Figtree Light"/>
                <a:cs typeface="Figtree Light"/>
                <a:sym typeface="Figtree Light"/>
              </a:defRPr>
            </a:lvl3pPr>
            <a:lvl4pPr lvl="3">
              <a:spcBef>
                <a:spcPts val="0"/>
              </a:spcBef>
              <a:spcAft>
                <a:spcPts val="0"/>
              </a:spcAft>
              <a:buNone/>
              <a:defRPr>
                <a:latin typeface="Figtree Light"/>
                <a:ea typeface="Figtree Light"/>
                <a:cs typeface="Figtree Light"/>
                <a:sym typeface="Figtree Light"/>
              </a:defRPr>
            </a:lvl4pPr>
            <a:lvl5pPr lvl="4">
              <a:spcBef>
                <a:spcPts val="0"/>
              </a:spcBef>
              <a:spcAft>
                <a:spcPts val="0"/>
              </a:spcAft>
              <a:buNone/>
              <a:defRPr>
                <a:latin typeface="Figtree Light"/>
                <a:ea typeface="Figtree Light"/>
                <a:cs typeface="Figtree Light"/>
                <a:sym typeface="Figtree Light"/>
              </a:defRPr>
            </a:lvl5pPr>
            <a:lvl6pPr lvl="5">
              <a:spcBef>
                <a:spcPts val="0"/>
              </a:spcBef>
              <a:spcAft>
                <a:spcPts val="0"/>
              </a:spcAft>
              <a:buNone/>
              <a:defRPr>
                <a:latin typeface="Figtree Light"/>
                <a:ea typeface="Figtree Light"/>
                <a:cs typeface="Figtree Light"/>
                <a:sym typeface="Figtree Light"/>
              </a:defRPr>
            </a:lvl6pPr>
            <a:lvl7pPr lvl="6">
              <a:spcBef>
                <a:spcPts val="0"/>
              </a:spcBef>
              <a:spcAft>
                <a:spcPts val="0"/>
              </a:spcAft>
              <a:buNone/>
              <a:defRPr>
                <a:latin typeface="Figtree Light"/>
                <a:ea typeface="Figtree Light"/>
                <a:cs typeface="Figtree Light"/>
                <a:sym typeface="Figtree Light"/>
              </a:defRPr>
            </a:lvl7pPr>
            <a:lvl8pPr lvl="7">
              <a:spcBef>
                <a:spcPts val="0"/>
              </a:spcBef>
              <a:spcAft>
                <a:spcPts val="0"/>
              </a:spcAft>
              <a:buNone/>
              <a:defRPr>
                <a:latin typeface="Figtree Light"/>
                <a:ea typeface="Figtree Light"/>
                <a:cs typeface="Figtree Light"/>
                <a:sym typeface="Figtree Light"/>
              </a:defRPr>
            </a:lvl8pPr>
            <a:lvl9pPr lvl="8">
              <a:spcBef>
                <a:spcPts val="0"/>
              </a:spcBef>
              <a:spcAft>
                <a:spcPts val="0"/>
              </a:spcAft>
              <a:buNone/>
              <a:defRPr>
                <a:latin typeface="Figtree Light"/>
                <a:ea typeface="Figtree Light"/>
                <a:cs typeface="Figtree Light"/>
                <a:sym typeface="Figtree Light"/>
              </a:defRPr>
            </a:lvl9pPr>
          </a:lstStyle>
          <a:p/>
        </p:txBody>
      </p:sp>
      <p:sp>
        <p:nvSpPr>
          <p:cNvPr id="768" name="Google Shape;768;p65"/>
          <p:cNvSpPr txBox="1"/>
          <p:nvPr>
            <p:ph idx="18" type="subTitle"/>
          </p:nvPr>
        </p:nvSpPr>
        <p:spPr>
          <a:xfrm>
            <a:off x="4652727" y="3419421"/>
            <a:ext cx="1289400" cy="125400"/>
          </a:xfrm>
          <a:prstGeom prst="rect">
            <a:avLst/>
          </a:prstGeom>
        </p:spPr>
        <p:txBody>
          <a:bodyPr anchorCtr="0" anchor="t" bIns="0" lIns="0" spcFirstLastPara="1" rIns="0" wrap="square" tIns="0">
            <a:noAutofit/>
          </a:bodyPr>
          <a:lstStyle>
            <a:lvl1pPr lvl="0">
              <a:spcBef>
                <a:spcPts val="0"/>
              </a:spcBef>
              <a:spcAft>
                <a:spcPts val="0"/>
              </a:spcAft>
              <a:buNone/>
              <a:defRPr sz="900">
                <a:solidFill>
                  <a:schemeClr val="accent3"/>
                </a:solidFill>
                <a:latin typeface="Jost"/>
                <a:ea typeface="Jost"/>
                <a:cs typeface="Jost"/>
                <a:sym typeface="Jost"/>
              </a:defRPr>
            </a:lvl1pPr>
            <a:lvl2pPr lvl="1">
              <a:spcBef>
                <a:spcPts val="0"/>
              </a:spcBef>
              <a:spcAft>
                <a:spcPts val="0"/>
              </a:spcAft>
              <a:buNone/>
              <a:defRPr sz="900">
                <a:solidFill>
                  <a:schemeClr val="accent3"/>
                </a:solidFill>
                <a:latin typeface="Jost"/>
                <a:ea typeface="Jost"/>
                <a:cs typeface="Jost"/>
                <a:sym typeface="Jost"/>
              </a:defRPr>
            </a:lvl2pPr>
            <a:lvl3pPr lvl="2">
              <a:spcBef>
                <a:spcPts val="0"/>
              </a:spcBef>
              <a:spcAft>
                <a:spcPts val="0"/>
              </a:spcAft>
              <a:buNone/>
              <a:defRPr sz="900">
                <a:solidFill>
                  <a:schemeClr val="accent3"/>
                </a:solidFill>
                <a:latin typeface="Jost"/>
                <a:ea typeface="Jost"/>
                <a:cs typeface="Jost"/>
                <a:sym typeface="Jost"/>
              </a:defRPr>
            </a:lvl3pPr>
            <a:lvl4pPr lvl="3">
              <a:spcBef>
                <a:spcPts val="0"/>
              </a:spcBef>
              <a:spcAft>
                <a:spcPts val="0"/>
              </a:spcAft>
              <a:buNone/>
              <a:defRPr sz="900">
                <a:solidFill>
                  <a:schemeClr val="accent3"/>
                </a:solidFill>
                <a:latin typeface="Jost"/>
                <a:ea typeface="Jost"/>
                <a:cs typeface="Jost"/>
                <a:sym typeface="Jost"/>
              </a:defRPr>
            </a:lvl4pPr>
            <a:lvl5pPr lvl="4">
              <a:spcBef>
                <a:spcPts val="0"/>
              </a:spcBef>
              <a:spcAft>
                <a:spcPts val="0"/>
              </a:spcAft>
              <a:buNone/>
              <a:defRPr sz="900">
                <a:solidFill>
                  <a:schemeClr val="accent3"/>
                </a:solidFill>
                <a:latin typeface="Jost"/>
                <a:ea typeface="Jost"/>
                <a:cs typeface="Jost"/>
                <a:sym typeface="Jost"/>
              </a:defRPr>
            </a:lvl5pPr>
            <a:lvl6pPr lvl="5">
              <a:spcBef>
                <a:spcPts val="0"/>
              </a:spcBef>
              <a:spcAft>
                <a:spcPts val="0"/>
              </a:spcAft>
              <a:buNone/>
              <a:defRPr sz="900">
                <a:solidFill>
                  <a:schemeClr val="accent3"/>
                </a:solidFill>
                <a:latin typeface="Jost"/>
                <a:ea typeface="Jost"/>
                <a:cs typeface="Jost"/>
                <a:sym typeface="Jost"/>
              </a:defRPr>
            </a:lvl6pPr>
            <a:lvl7pPr lvl="6">
              <a:spcBef>
                <a:spcPts val="0"/>
              </a:spcBef>
              <a:spcAft>
                <a:spcPts val="0"/>
              </a:spcAft>
              <a:buNone/>
              <a:defRPr sz="900">
                <a:solidFill>
                  <a:schemeClr val="accent3"/>
                </a:solidFill>
                <a:latin typeface="Jost"/>
                <a:ea typeface="Jost"/>
                <a:cs typeface="Jost"/>
                <a:sym typeface="Jost"/>
              </a:defRPr>
            </a:lvl7pPr>
            <a:lvl8pPr lvl="7">
              <a:spcBef>
                <a:spcPts val="0"/>
              </a:spcBef>
              <a:spcAft>
                <a:spcPts val="0"/>
              </a:spcAft>
              <a:buNone/>
              <a:defRPr sz="900">
                <a:solidFill>
                  <a:schemeClr val="accent3"/>
                </a:solidFill>
                <a:latin typeface="Jost"/>
                <a:ea typeface="Jost"/>
                <a:cs typeface="Jost"/>
                <a:sym typeface="Jost"/>
              </a:defRPr>
            </a:lvl8pPr>
            <a:lvl9pPr lvl="8">
              <a:spcBef>
                <a:spcPts val="0"/>
              </a:spcBef>
              <a:spcAft>
                <a:spcPts val="0"/>
              </a:spcAft>
              <a:buNone/>
              <a:defRPr sz="900">
                <a:solidFill>
                  <a:schemeClr val="accent3"/>
                </a:solidFill>
                <a:latin typeface="Jost"/>
                <a:ea typeface="Jost"/>
                <a:cs typeface="Jost"/>
                <a:sym typeface="Jost"/>
              </a:defRPr>
            </a:lvl9pPr>
          </a:lstStyle>
          <a:p/>
        </p:txBody>
      </p:sp>
      <p:sp>
        <p:nvSpPr>
          <p:cNvPr id="769" name="Google Shape;769;p65"/>
          <p:cNvSpPr txBox="1"/>
          <p:nvPr>
            <p:ph idx="19" type="body"/>
          </p:nvPr>
        </p:nvSpPr>
        <p:spPr>
          <a:xfrm>
            <a:off x="4652725" y="3851575"/>
            <a:ext cx="1289400" cy="714000"/>
          </a:xfrm>
          <a:prstGeom prst="rect">
            <a:avLst/>
          </a:prstGeom>
        </p:spPr>
        <p:txBody>
          <a:bodyPr anchorCtr="0" anchor="t" bIns="0" lIns="0" spcFirstLastPara="1" rIns="0" wrap="square" tIns="0">
            <a:noAutofit/>
          </a:bodyPr>
          <a:lstStyle>
            <a:lvl1pPr indent="-285750" lvl="0" marL="457200">
              <a:spcBef>
                <a:spcPts val="0"/>
              </a:spcBef>
              <a:spcAft>
                <a:spcPts val="0"/>
              </a:spcAft>
              <a:buClr>
                <a:schemeClr val="dk1"/>
              </a:buClr>
              <a:buSzPts val="900"/>
              <a:buFont typeface="Jost Light"/>
              <a:buChar char="●"/>
              <a:defRPr sz="900">
                <a:latin typeface="Jost Light"/>
                <a:ea typeface="Jost Light"/>
                <a:cs typeface="Jost Light"/>
                <a:sym typeface="Jost Light"/>
              </a:defRPr>
            </a:lvl1pPr>
            <a:lvl2pPr indent="-285750" lvl="1" marL="914400">
              <a:spcBef>
                <a:spcPts val="0"/>
              </a:spcBef>
              <a:spcAft>
                <a:spcPts val="0"/>
              </a:spcAft>
              <a:buClr>
                <a:schemeClr val="dk1"/>
              </a:buClr>
              <a:buSzPts val="900"/>
              <a:buFont typeface="Jost Light"/>
              <a:buChar char="○"/>
              <a:defRPr sz="900">
                <a:latin typeface="Jost Light"/>
                <a:ea typeface="Jost Light"/>
                <a:cs typeface="Jost Light"/>
                <a:sym typeface="Jost Light"/>
              </a:defRPr>
            </a:lvl2pPr>
            <a:lvl3pPr indent="-285750" lvl="2" marL="1371600">
              <a:spcBef>
                <a:spcPts val="0"/>
              </a:spcBef>
              <a:spcAft>
                <a:spcPts val="0"/>
              </a:spcAft>
              <a:buClr>
                <a:schemeClr val="dk1"/>
              </a:buClr>
              <a:buSzPts val="900"/>
              <a:buFont typeface="Jost Light"/>
              <a:buChar char="■"/>
              <a:defRPr sz="900">
                <a:latin typeface="Jost Light"/>
                <a:ea typeface="Jost Light"/>
                <a:cs typeface="Jost Light"/>
                <a:sym typeface="Jost Light"/>
              </a:defRPr>
            </a:lvl3pPr>
            <a:lvl4pPr indent="-285750" lvl="3" marL="1828800">
              <a:spcBef>
                <a:spcPts val="0"/>
              </a:spcBef>
              <a:spcAft>
                <a:spcPts val="0"/>
              </a:spcAft>
              <a:buClr>
                <a:schemeClr val="dk1"/>
              </a:buClr>
              <a:buSzPts val="900"/>
              <a:buFont typeface="Jost Light"/>
              <a:buChar char="●"/>
              <a:defRPr sz="900">
                <a:latin typeface="Jost Light"/>
                <a:ea typeface="Jost Light"/>
                <a:cs typeface="Jost Light"/>
                <a:sym typeface="Jost Light"/>
              </a:defRPr>
            </a:lvl4pPr>
            <a:lvl5pPr indent="-285750" lvl="4" marL="2286000">
              <a:spcBef>
                <a:spcPts val="0"/>
              </a:spcBef>
              <a:spcAft>
                <a:spcPts val="0"/>
              </a:spcAft>
              <a:buClr>
                <a:schemeClr val="dk1"/>
              </a:buClr>
              <a:buSzPts val="900"/>
              <a:buFont typeface="Jost Light"/>
              <a:buChar char="○"/>
              <a:defRPr sz="900">
                <a:latin typeface="Jost Light"/>
                <a:ea typeface="Jost Light"/>
                <a:cs typeface="Jost Light"/>
                <a:sym typeface="Jost Light"/>
              </a:defRPr>
            </a:lvl5pPr>
            <a:lvl6pPr indent="-285750" lvl="5" marL="2743200">
              <a:spcBef>
                <a:spcPts val="0"/>
              </a:spcBef>
              <a:spcAft>
                <a:spcPts val="0"/>
              </a:spcAft>
              <a:buClr>
                <a:schemeClr val="dk1"/>
              </a:buClr>
              <a:buSzPts val="900"/>
              <a:buFont typeface="Jost Light"/>
              <a:buChar char="■"/>
              <a:defRPr sz="900">
                <a:latin typeface="Jost Light"/>
                <a:ea typeface="Jost Light"/>
                <a:cs typeface="Jost Light"/>
                <a:sym typeface="Jost Light"/>
              </a:defRPr>
            </a:lvl6pPr>
            <a:lvl7pPr indent="-285750" lvl="6" marL="3200400">
              <a:spcBef>
                <a:spcPts val="0"/>
              </a:spcBef>
              <a:spcAft>
                <a:spcPts val="0"/>
              </a:spcAft>
              <a:buClr>
                <a:schemeClr val="dk1"/>
              </a:buClr>
              <a:buSzPts val="900"/>
              <a:buFont typeface="Jost Light"/>
              <a:buChar char="●"/>
              <a:defRPr sz="900">
                <a:latin typeface="Jost Light"/>
                <a:ea typeface="Jost Light"/>
                <a:cs typeface="Jost Light"/>
                <a:sym typeface="Jost Light"/>
              </a:defRPr>
            </a:lvl7pPr>
            <a:lvl8pPr indent="-285750" lvl="7" marL="3657600">
              <a:spcBef>
                <a:spcPts val="0"/>
              </a:spcBef>
              <a:spcAft>
                <a:spcPts val="0"/>
              </a:spcAft>
              <a:buClr>
                <a:schemeClr val="dk1"/>
              </a:buClr>
              <a:buSzPts val="900"/>
              <a:buFont typeface="Jost Light"/>
              <a:buChar char="○"/>
              <a:defRPr sz="900">
                <a:latin typeface="Jost Light"/>
                <a:ea typeface="Jost Light"/>
                <a:cs typeface="Jost Light"/>
                <a:sym typeface="Jost Light"/>
              </a:defRPr>
            </a:lvl8pPr>
            <a:lvl9pPr indent="-285750" lvl="8" marL="4114800">
              <a:spcBef>
                <a:spcPts val="0"/>
              </a:spcBef>
              <a:spcAft>
                <a:spcPts val="0"/>
              </a:spcAft>
              <a:buClr>
                <a:schemeClr val="dk1"/>
              </a:buClr>
              <a:buSzPts val="900"/>
              <a:buFont typeface="Jost Light"/>
              <a:buChar char="■"/>
              <a:defRPr sz="900">
                <a:latin typeface="Jost Light"/>
                <a:ea typeface="Jost Light"/>
                <a:cs typeface="Jost Light"/>
                <a:sym typeface="Jost Light"/>
              </a:defRPr>
            </a:lvl9pPr>
          </a:lstStyle>
          <a:p/>
        </p:txBody>
      </p:sp>
      <p:sp>
        <p:nvSpPr>
          <p:cNvPr id="770" name="Google Shape;770;p65"/>
          <p:cNvSpPr txBox="1"/>
          <p:nvPr>
            <p:ph idx="20" type="subTitle"/>
          </p:nvPr>
        </p:nvSpPr>
        <p:spPr>
          <a:xfrm>
            <a:off x="7646687" y="3172725"/>
            <a:ext cx="1289400" cy="226200"/>
          </a:xfrm>
          <a:prstGeom prst="rect">
            <a:avLst/>
          </a:prstGeom>
        </p:spPr>
        <p:txBody>
          <a:bodyPr anchorCtr="0" anchor="t" bIns="0" lIns="0" spcFirstLastPara="1" rIns="0" wrap="square" tIns="0">
            <a:noAutofit/>
          </a:bodyPr>
          <a:lstStyle>
            <a:lvl1pPr lvl="0">
              <a:spcBef>
                <a:spcPts val="0"/>
              </a:spcBef>
              <a:spcAft>
                <a:spcPts val="0"/>
              </a:spcAft>
              <a:buNone/>
              <a:defRPr>
                <a:latin typeface="Figtree Light"/>
                <a:ea typeface="Figtree Light"/>
                <a:cs typeface="Figtree Light"/>
                <a:sym typeface="Figtree Light"/>
              </a:defRPr>
            </a:lvl1pPr>
            <a:lvl2pPr lvl="1">
              <a:spcBef>
                <a:spcPts val="0"/>
              </a:spcBef>
              <a:spcAft>
                <a:spcPts val="0"/>
              </a:spcAft>
              <a:buNone/>
              <a:defRPr>
                <a:latin typeface="Figtree Light"/>
                <a:ea typeface="Figtree Light"/>
                <a:cs typeface="Figtree Light"/>
                <a:sym typeface="Figtree Light"/>
              </a:defRPr>
            </a:lvl2pPr>
            <a:lvl3pPr lvl="2">
              <a:spcBef>
                <a:spcPts val="0"/>
              </a:spcBef>
              <a:spcAft>
                <a:spcPts val="0"/>
              </a:spcAft>
              <a:buNone/>
              <a:defRPr>
                <a:latin typeface="Figtree Light"/>
                <a:ea typeface="Figtree Light"/>
                <a:cs typeface="Figtree Light"/>
                <a:sym typeface="Figtree Light"/>
              </a:defRPr>
            </a:lvl3pPr>
            <a:lvl4pPr lvl="3">
              <a:spcBef>
                <a:spcPts val="0"/>
              </a:spcBef>
              <a:spcAft>
                <a:spcPts val="0"/>
              </a:spcAft>
              <a:buNone/>
              <a:defRPr>
                <a:latin typeface="Figtree Light"/>
                <a:ea typeface="Figtree Light"/>
                <a:cs typeface="Figtree Light"/>
                <a:sym typeface="Figtree Light"/>
              </a:defRPr>
            </a:lvl4pPr>
            <a:lvl5pPr lvl="4">
              <a:spcBef>
                <a:spcPts val="0"/>
              </a:spcBef>
              <a:spcAft>
                <a:spcPts val="0"/>
              </a:spcAft>
              <a:buNone/>
              <a:defRPr>
                <a:latin typeface="Figtree Light"/>
                <a:ea typeface="Figtree Light"/>
                <a:cs typeface="Figtree Light"/>
                <a:sym typeface="Figtree Light"/>
              </a:defRPr>
            </a:lvl5pPr>
            <a:lvl6pPr lvl="5">
              <a:spcBef>
                <a:spcPts val="0"/>
              </a:spcBef>
              <a:spcAft>
                <a:spcPts val="0"/>
              </a:spcAft>
              <a:buNone/>
              <a:defRPr>
                <a:latin typeface="Figtree Light"/>
                <a:ea typeface="Figtree Light"/>
                <a:cs typeface="Figtree Light"/>
                <a:sym typeface="Figtree Light"/>
              </a:defRPr>
            </a:lvl6pPr>
            <a:lvl7pPr lvl="6">
              <a:spcBef>
                <a:spcPts val="0"/>
              </a:spcBef>
              <a:spcAft>
                <a:spcPts val="0"/>
              </a:spcAft>
              <a:buNone/>
              <a:defRPr>
                <a:latin typeface="Figtree Light"/>
                <a:ea typeface="Figtree Light"/>
                <a:cs typeface="Figtree Light"/>
                <a:sym typeface="Figtree Light"/>
              </a:defRPr>
            </a:lvl7pPr>
            <a:lvl8pPr lvl="7">
              <a:spcBef>
                <a:spcPts val="0"/>
              </a:spcBef>
              <a:spcAft>
                <a:spcPts val="0"/>
              </a:spcAft>
              <a:buNone/>
              <a:defRPr>
                <a:latin typeface="Figtree Light"/>
                <a:ea typeface="Figtree Light"/>
                <a:cs typeface="Figtree Light"/>
                <a:sym typeface="Figtree Light"/>
              </a:defRPr>
            </a:lvl8pPr>
            <a:lvl9pPr lvl="8">
              <a:spcBef>
                <a:spcPts val="0"/>
              </a:spcBef>
              <a:spcAft>
                <a:spcPts val="0"/>
              </a:spcAft>
              <a:buNone/>
              <a:defRPr>
                <a:latin typeface="Figtree Light"/>
                <a:ea typeface="Figtree Light"/>
                <a:cs typeface="Figtree Light"/>
                <a:sym typeface="Figtree Light"/>
              </a:defRPr>
            </a:lvl9pPr>
          </a:lstStyle>
          <a:p/>
        </p:txBody>
      </p:sp>
      <p:sp>
        <p:nvSpPr>
          <p:cNvPr id="771" name="Google Shape;771;p65"/>
          <p:cNvSpPr txBox="1"/>
          <p:nvPr>
            <p:ph idx="21" type="subTitle"/>
          </p:nvPr>
        </p:nvSpPr>
        <p:spPr>
          <a:xfrm>
            <a:off x="7646687" y="3418396"/>
            <a:ext cx="1289400" cy="125400"/>
          </a:xfrm>
          <a:prstGeom prst="rect">
            <a:avLst/>
          </a:prstGeom>
        </p:spPr>
        <p:txBody>
          <a:bodyPr anchorCtr="0" anchor="t" bIns="0" lIns="0" spcFirstLastPara="1" rIns="0" wrap="square" tIns="0">
            <a:noAutofit/>
          </a:bodyPr>
          <a:lstStyle>
            <a:lvl1pPr lvl="0">
              <a:spcBef>
                <a:spcPts val="0"/>
              </a:spcBef>
              <a:spcAft>
                <a:spcPts val="0"/>
              </a:spcAft>
              <a:buNone/>
              <a:defRPr sz="900">
                <a:solidFill>
                  <a:schemeClr val="accent3"/>
                </a:solidFill>
                <a:latin typeface="Jost"/>
                <a:ea typeface="Jost"/>
                <a:cs typeface="Jost"/>
                <a:sym typeface="Jost"/>
              </a:defRPr>
            </a:lvl1pPr>
            <a:lvl2pPr lvl="1">
              <a:spcBef>
                <a:spcPts val="0"/>
              </a:spcBef>
              <a:spcAft>
                <a:spcPts val="0"/>
              </a:spcAft>
              <a:buNone/>
              <a:defRPr sz="900">
                <a:solidFill>
                  <a:schemeClr val="accent3"/>
                </a:solidFill>
                <a:latin typeface="Jost"/>
                <a:ea typeface="Jost"/>
                <a:cs typeface="Jost"/>
                <a:sym typeface="Jost"/>
              </a:defRPr>
            </a:lvl2pPr>
            <a:lvl3pPr lvl="2">
              <a:spcBef>
                <a:spcPts val="0"/>
              </a:spcBef>
              <a:spcAft>
                <a:spcPts val="0"/>
              </a:spcAft>
              <a:buNone/>
              <a:defRPr sz="900">
                <a:solidFill>
                  <a:schemeClr val="accent3"/>
                </a:solidFill>
                <a:latin typeface="Jost"/>
                <a:ea typeface="Jost"/>
                <a:cs typeface="Jost"/>
                <a:sym typeface="Jost"/>
              </a:defRPr>
            </a:lvl3pPr>
            <a:lvl4pPr lvl="3">
              <a:spcBef>
                <a:spcPts val="0"/>
              </a:spcBef>
              <a:spcAft>
                <a:spcPts val="0"/>
              </a:spcAft>
              <a:buNone/>
              <a:defRPr sz="900">
                <a:solidFill>
                  <a:schemeClr val="accent3"/>
                </a:solidFill>
                <a:latin typeface="Jost"/>
                <a:ea typeface="Jost"/>
                <a:cs typeface="Jost"/>
                <a:sym typeface="Jost"/>
              </a:defRPr>
            </a:lvl4pPr>
            <a:lvl5pPr lvl="4">
              <a:spcBef>
                <a:spcPts val="0"/>
              </a:spcBef>
              <a:spcAft>
                <a:spcPts val="0"/>
              </a:spcAft>
              <a:buNone/>
              <a:defRPr sz="900">
                <a:solidFill>
                  <a:schemeClr val="accent3"/>
                </a:solidFill>
                <a:latin typeface="Jost"/>
                <a:ea typeface="Jost"/>
                <a:cs typeface="Jost"/>
                <a:sym typeface="Jost"/>
              </a:defRPr>
            </a:lvl5pPr>
            <a:lvl6pPr lvl="5">
              <a:spcBef>
                <a:spcPts val="0"/>
              </a:spcBef>
              <a:spcAft>
                <a:spcPts val="0"/>
              </a:spcAft>
              <a:buNone/>
              <a:defRPr sz="900">
                <a:solidFill>
                  <a:schemeClr val="accent3"/>
                </a:solidFill>
                <a:latin typeface="Jost"/>
                <a:ea typeface="Jost"/>
                <a:cs typeface="Jost"/>
                <a:sym typeface="Jost"/>
              </a:defRPr>
            </a:lvl6pPr>
            <a:lvl7pPr lvl="6">
              <a:spcBef>
                <a:spcPts val="0"/>
              </a:spcBef>
              <a:spcAft>
                <a:spcPts val="0"/>
              </a:spcAft>
              <a:buNone/>
              <a:defRPr sz="900">
                <a:solidFill>
                  <a:schemeClr val="accent3"/>
                </a:solidFill>
                <a:latin typeface="Jost"/>
                <a:ea typeface="Jost"/>
                <a:cs typeface="Jost"/>
                <a:sym typeface="Jost"/>
              </a:defRPr>
            </a:lvl7pPr>
            <a:lvl8pPr lvl="7">
              <a:spcBef>
                <a:spcPts val="0"/>
              </a:spcBef>
              <a:spcAft>
                <a:spcPts val="0"/>
              </a:spcAft>
              <a:buNone/>
              <a:defRPr sz="900">
                <a:solidFill>
                  <a:schemeClr val="accent3"/>
                </a:solidFill>
                <a:latin typeface="Jost"/>
                <a:ea typeface="Jost"/>
                <a:cs typeface="Jost"/>
                <a:sym typeface="Jost"/>
              </a:defRPr>
            </a:lvl8pPr>
            <a:lvl9pPr lvl="8">
              <a:spcBef>
                <a:spcPts val="0"/>
              </a:spcBef>
              <a:spcAft>
                <a:spcPts val="0"/>
              </a:spcAft>
              <a:buNone/>
              <a:defRPr sz="900">
                <a:solidFill>
                  <a:schemeClr val="accent3"/>
                </a:solidFill>
                <a:latin typeface="Jost"/>
                <a:ea typeface="Jost"/>
                <a:cs typeface="Jost"/>
                <a:sym typeface="Jost"/>
              </a:defRPr>
            </a:lvl9pPr>
          </a:lstStyle>
          <a:p/>
        </p:txBody>
      </p:sp>
      <p:sp>
        <p:nvSpPr>
          <p:cNvPr id="772" name="Google Shape;772;p65"/>
          <p:cNvSpPr txBox="1"/>
          <p:nvPr>
            <p:ph idx="22" type="body"/>
          </p:nvPr>
        </p:nvSpPr>
        <p:spPr>
          <a:xfrm>
            <a:off x="7646686" y="3850550"/>
            <a:ext cx="1289400" cy="714000"/>
          </a:xfrm>
          <a:prstGeom prst="rect">
            <a:avLst/>
          </a:prstGeom>
        </p:spPr>
        <p:txBody>
          <a:bodyPr anchorCtr="0" anchor="t" bIns="0" lIns="0" spcFirstLastPara="1" rIns="0" wrap="square" tIns="0">
            <a:noAutofit/>
          </a:bodyPr>
          <a:lstStyle>
            <a:lvl1pPr indent="-285750" lvl="0" marL="457200">
              <a:spcBef>
                <a:spcPts val="0"/>
              </a:spcBef>
              <a:spcAft>
                <a:spcPts val="0"/>
              </a:spcAft>
              <a:buClr>
                <a:schemeClr val="dk1"/>
              </a:buClr>
              <a:buSzPts val="900"/>
              <a:buFont typeface="Jost Light"/>
              <a:buChar char="●"/>
              <a:defRPr sz="900">
                <a:latin typeface="Jost Light"/>
                <a:ea typeface="Jost Light"/>
                <a:cs typeface="Jost Light"/>
                <a:sym typeface="Jost Light"/>
              </a:defRPr>
            </a:lvl1pPr>
            <a:lvl2pPr indent="-285750" lvl="1" marL="914400">
              <a:spcBef>
                <a:spcPts val="0"/>
              </a:spcBef>
              <a:spcAft>
                <a:spcPts val="0"/>
              </a:spcAft>
              <a:buClr>
                <a:schemeClr val="dk1"/>
              </a:buClr>
              <a:buSzPts val="900"/>
              <a:buFont typeface="Jost Light"/>
              <a:buChar char="○"/>
              <a:defRPr sz="900">
                <a:latin typeface="Jost Light"/>
                <a:ea typeface="Jost Light"/>
                <a:cs typeface="Jost Light"/>
                <a:sym typeface="Jost Light"/>
              </a:defRPr>
            </a:lvl2pPr>
            <a:lvl3pPr indent="-285750" lvl="2" marL="1371600">
              <a:spcBef>
                <a:spcPts val="0"/>
              </a:spcBef>
              <a:spcAft>
                <a:spcPts val="0"/>
              </a:spcAft>
              <a:buClr>
                <a:schemeClr val="dk1"/>
              </a:buClr>
              <a:buSzPts val="900"/>
              <a:buFont typeface="Jost Light"/>
              <a:buChar char="■"/>
              <a:defRPr sz="900">
                <a:latin typeface="Jost Light"/>
                <a:ea typeface="Jost Light"/>
                <a:cs typeface="Jost Light"/>
                <a:sym typeface="Jost Light"/>
              </a:defRPr>
            </a:lvl3pPr>
            <a:lvl4pPr indent="-285750" lvl="3" marL="1828800">
              <a:spcBef>
                <a:spcPts val="0"/>
              </a:spcBef>
              <a:spcAft>
                <a:spcPts val="0"/>
              </a:spcAft>
              <a:buClr>
                <a:schemeClr val="dk1"/>
              </a:buClr>
              <a:buSzPts val="900"/>
              <a:buFont typeface="Jost Light"/>
              <a:buChar char="●"/>
              <a:defRPr sz="900">
                <a:latin typeface="Jost Light"/>
                <a:ea typeface="Jost Light"/>
                <a:cs typeface="Jost Light"/>
                <a:sym typeface="Jost Light"/>
              </a:defRPr>
            </a:lvl4pPr>
            <a:lvl5pPr indent="-285750" lvl="4" marL="2286000">
              <a:spcBef>
                <a:spcPts val="0"/>
              </a:spcBef>
              <a:spcAft>
                <a:spcPts val="0"/>
              </a:spcAft>
              <a:buClr>
                <a:schemeClr val="dk1"/>
              </a:buClr>
              <a:buSzPts val="900"/>
              <a:buFont typeface="Jost Light"/>
              <a:buChar char="○"/>
              <a:defRPr sz="900">
                <a:latin typeface="Jost Light"/>
                <a:ea typeface="Jost Light"/>
                <a:cs typeface="Jost Light"/>
                <a:sym typeface="Jost Light"/>
              </a:defRPr>
            </a:lvl5pPr>
            <a:lvl6pPr indent="-285750" lvl="5" marL="2743200">
              <a:spcBef>
                <a:spcPts val="0"/>
              </a:spcBef>
              <a:spcAft>
                <a:spcPts val="0"/>
              </a:spcAft>
              <a:buClr>
                <a:schemeClr val="dk1"/>
              </a:buClr>
              <a:buSzPts val="900"/>
              <a:buFont typeface="Jost Light"/>
              <a:buChar char="■"/>
              <a:defRPr sz="900">
                <a:latin typeface="Jost Light"/>
                <a:ea typeface="Jost Light"/>
                <a:cs typeface="Jost Light"/>
                <a:sym typeface="Jost Light"/>
              </a:defRPr>
            </a:lvl6pPr>
            <a:lvl7pPr indent="-285750" lvl="6" marL="3200400">
              <a:spcBef>
                <a:spcPts val="0"/>
              </a:spcBef>
              <a:spcAft>
                <a:spcPts val="0"/>
              </a:spcAft>
              <a:buClr>
                <a:schemeClr val="dk1"/>
              </a:buClr>
              <a:buSzPts val="900"/>
              <a:buFont typeface="Jost Light"/>
              <a:buChar char="●"/>
              <a:defRPr sz="900">
                <a:latin typeface="Jost Light"/>
                <a:ea typeface="Jost Light"/>
                <a:cs typeface="Jost Light"/>
                <a:sym typeface="Jost Light"/>
              </a:defRPr>
            </a:lvl7pPr>
            <a:lvl8pPr indent="-285750" lvl="7" marL="3657600">
              <a:spcBef>
                <a:spcPts val="0"/>
              </a:spcBef>
              <a:spcAft>
                <a:spcPts val="0"/>
              </a:spcAft>
              <a:buClr>
                <a:schemeClr val="dk1"/>
              </a:buClr>
              <a:buSzPts val="900"/>
              <a:buFont typeface="Jost Light"/>
              <a:buChar char="○"/>
              <a:defRPr sz="900">
                <a:latin typeface="Jost Light"/>
                <a:ea typeface="Jost Light"/>
                <a:cs typeface="Jost Light"/>
                <a:sym typeface="Jost Light"/>
              </a:defRPr>
            </a:lvl8pPr>
            <a:lvl9pPr indent="-285750" lvl="8" marL="4114800">
              <a:spcBef>
                <a:spcPts val="0"/>
              </a:spcBef>
              <a:spcAft>
                <a:spcPts val="0"/>
              </a:spcAft>
              <a:buClr>
                <a:schemeClr val="dk1"/>
              </a:buClr>
              <a:buSzPts val="900"/>
              <a:buFont typeface="Jost Light"/>
              <a:buChar char="■"/>
              <a:defRPr sz="900">
                <a:latin typeface="Jost Light"/>
                <a:ea typeface="Jost Light"/>
                <a:cs typeface="Jost Light"/>
                <a:sym typeface="Jost Light"/>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 Alt 2">
  <p:cSld name="CUSTOM_8_1_1_1_1_1_1_1_1_1_1_1_1_1_1_1_1_1_1_1_1_1_1_1_1_1_1_1_1_1_1_2_1">
    <p:spTree>
      <p:nvGrpSpPr>
        <p:cNvPr id="773" name="Shape 773"/>
        <p:cNvGrpSpPr/>
        <p:nvPr/>
      </p:nvGrpSpPr>
      <p:grpSpPr>
        <a:xfrm>
          <a:off x="0" y="0"/>
          <a:ext cx="0" cy="0"/>
          <a:chOff x="0" y="0"/>
          <a:chExt cx="0" cy="0"/>
        </a:xfrm>
      </p:grpSpPr>
      <p:sp>
        <p:nvSpPr>
          <p:cNvPr id="774" name="Google Shape;774;p66"/>
          <p:cNvSpPr/>
          <p:nvPr/>
        </p:nvSpPr>
        <p:spPr>
          <a:xfrm rot="-5400000">
            <a:off x="0" y="816600"/>
            <a:ext cx="4326900" cy="4326900"/>
          </a:xfrm>
          <a:prstGeom prst="rect">
            <a:avLst/>
          </a:prstGeom>
          <a:gradFill>
            <a:gsLst>
              <a:gs pos="0">
                <a:schemeClr val="lt2"/>
              </a:gs>
              <a:gs pos="72000">
                <a:schemeClr val="lt1"/>
              </a:gs>
              <a:gs pos="100000">
                <a:schemeClr val="lt1"/>
              </a:gs>
            </a:gsLst>
            <a:path path="circle">
              <a:fillToRect b="100%" l="0%" r="100%" t="0%"/>
            </a:path>
            <a:tileRect b="0%" l="-100%" r="0%" t="-10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775" name="Google Shape;775;p66"/>
          <p:cNvSpPr/>
          <p:nvPr/>
        </p:nvSpPr>
        <p:spPr>
          <a:xfrm rot="5400000">
            <a:off x="4817100" y="0"/>
            <a:ext cx="4326900" cy="4326900"/>
          </a:xfrm>
          <a:prstGeom prst="rect">
            <a:avLst/>
          </a:prstGeom>
          <a:gradFill>
            <a:gsLst>
              <a:gs pos="0">
                <a:schemeClr val="accent6"/>
              </a:gs>
              <a:gs pos="72000">
                <a:schemeClr val="lt1"/>
              </a:gs>
              <a:gs pos="100000">
                <a:schemeClr val="lt1"/>
              </a:gs>
            </a:gsLst>
            <a:path path="circle">
              <a:fillToRect b="100%" l="0%" r="100%" t="0%"/>
            </a:path>
            <a:tileRect b="0%" l="-100%" r="0%" t="-10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2"/>
              </a:solidFill>
              <a:latin typeface="Figtree"/>
              <a:ea typeface="Figtree"/>
              <a:cs typeface="Figtree"/>
              <a:sym typeface="Figtree"/>
            </a:endParaRPr>
          </a:p>
        </p:txBody>
      </p:sp>
      <p:sp>
        <p:nvSpPr>
          <p:cNvPr id="776" name="Google Shape;776;p66"/>
          <p:cNvSpPr txBox="1"/>
          <p:nvPr>
            <p:ph type="title"/>
          </p:nvPr>
        </p:nvSpPr>
        <p:spPr>
          <a:xfrm>
            <a:off x="2300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777" name="Google Shape;777;p66"/>
          <p:cNvSpPr txBox="1"/>
          <p:nvPr>
            <p:ph idx="2" type="title"/>
          </p:nvPr>
        </p:nvSpPr>
        <p:spPr>
          <a:xfrm>
            <a:off x="6414875" y="58625"/>
            <a:ext cx="2500500" cy="172200"/>
          </a:xfrm>
          <a:prstGeom prst="rect">
            <a:avLst/>
          </a:prstGeom>
        </p:spPr>
        <p:txBody>
          <a:bodyPr anchorCtr="0" anchor="ctr" bIns="0" lIns="0" spcFirstLastPara="1" rIns="0" wrap="square" tIns="0">
            <a:noAutofit/>
          </a:bodyPr>
          <a:lstStyle>
            <a:lvl1pPr lvl="0">
              <a:spcBef>
                <a:spcPts val="0"/>
              </a:spcBef>
              <a:spcAft>
                <a:spcPts val="0"/>
              </a:spcAft>
              <a:buNone/>
              <a:defRPr/>
            </a:lvl1pPr>
            <a:lvl2pPr lvl="1">
              <a:spcBef>
                <a:spcPts val="0"/>
              </a:spcBef>
              <a:spcAft>
                <a:spcPts val="0"/>
              </a:spcAft>
              <a:buSzPts val="1200"/>
              <a:buFont typeface="Figtree"/>
              <a:buNone/>
              <a:defRPr/>
            </a:lvl2pPr>
            <a:lvl3pPr lvl="2">
              <a:spcBef>
                <a:spcPts val="0"/>
              </a:spcBef>
              <a:spcAft>
                <a:spcPts val="0"/>
              </a:spcAft>
              <a:buSzPts val="1200"/>
              <a:buFont typeface="Figtree"/>
              <a:buNone/>
              <a:defRPr/>
            </a:lvl3pPr>
            <a:lvl4pPr lvl="3">
              <a:spcBef>
                <a:spcPts val="0"/>
              </a:spcBef>
              <a:spcAft>
                <a:spcPts val="0"/>
              </a:spcAft>
              <a:buSzPts val="1200"/>
              <a:buFont typeface="Figtree"/>
              <a:buNone/>
              <a:defRPr/>
            </a:lvl4pPr>
            <a:lvl5pPr lvl="4">
              <a:spcBef>
                <a:spcPts val="0"/>
              </a:spcBef>
              <a:spcAft>
                <a:spcPts val="0"/>
              </a:spcAft>
              <a:buSzPts val="1200"/>
              <a:buFont typeface="Figtree"/>
              <a:buNone/>
              <a:defRPr/>
            </a:lvl5pPr>
            <a:lvl6pPr lvl="5">
              <a:spcBef>
                <a:spcPts val="0"/>
              </a:spcBef>
              <a:spcAft>
                <a:spcPts val="0"/>
              </a:spcAft>
              <a:buSzPts val="1200"/>
              <a:buFont typeface="Figtree"/>
              <a:buNone/>
              <a:defRPr/>
            </a:lvl6pPr>
            <a:lvl7pPr lvl="6">
              <a:spcBef>
                <a:spcPts val="0"/>
              </a:spcBef>
              <a:spcAft>
                <a:spcPts val="0"/>
              </a:spcAft>
              <a:buSzPts val="1200"/>
              <a:buFont typeface="Figtree"/>
              <a:buNone/>
              <a:defRPr/>
            </a:lvl7pPr>
            <a:lvl8pPr lvl="7">
              <a:spcBef>
                <a:spcPts val="0"/>
              </a:spcBef>
              <a:spcAft>
                <a:spcPts val="0"/>
              </a:spcAft>
              <a:buSzPts val="1200"/>
              <a:buFont typeface="Figtree"/>
              <a:buNone/>
              <a:defRPr/>
            </a:lvl8pPr>
            <a:lvl9pPr lvl="8">
              <a:spcBef>
                <a:spcPts val="0"/>
              </a:spcBef>
              <a:spcAft>
                <a:spcPts val="0"/>
              </a:spcAft>
              <a:buSzPts val="1200"/>
              <a:buFont typeface="Figtree"/>
              <a:buNone/>
              <a:defRPr/>
            </a:lvl9pPr>
          </a:lstStyle>
          <a:p/>
        </p:txBody>
      </p:sp>
      <p:sp>
        <p:nvSpPr>
          <p:cNvPr id="778" name="Google Shape;778;p66"/>
          <p:cNvSpPr/>
          <p:nvPr/>
        </p:nvSpPr>
        <p:spPr>
          <a:xfrm>
            <a:off x="228650" y="457200"/>
            <a:ext cx="8686800" cy="4226400"/>
          </a:xfrm>
          <a:prstGeom prst="roundRect">
            <a:avLst>
              <a:gd fmla="val 6822"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latin typeface="Figtree"/>
                <a:ea typeface="Figtree"/>
                <a:cs typeface="Figtree"/>
                <a:sym typeface="Figtree"/>
              </a:rPr>
              <a:t>v</a:t>
            </a:r>
            <a:endParaRPr>
              <a:solidFill>
                <a:schemeClr val="lt1"/>
              </a:solidFill>
              <a:latin typeface="Figtree"/>
              <a:ea typeface="Figtree"/>
              <a:cs typeface="Figtree"/>
              <a:sym typeface="Figtree"/>
            </a:endParaRPr>
          </a:p>
        </p:txBody>
      </p:sp>
      <p:sp>
        <p:nvSpPr>
          <p:cNvPr id="779" name="Google Shape;779;p66"/>
          <p:cNvSpPr txBox="1"/>
          <p:nvPr>
            <p:ph idx="3" type="title"/>
          </p:nvPr>
        </p:nvSpPr>
        <p:spPr>
          <a:xfrm>
            <a:off x="1254050" y="1703407"/>
            <a:ext cx="6636000" cy="12795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None/>
              <a:defRPr sz="8000"/>
            </a:lvl1pPr>
            <a:lvl2pPr lvl="1" algn="ctr">
              <a:lnSpc>
                <a:spcPct val="90000"/>
              </a:lnSpc>
              <a:spcBef>
                <a:spcPts val="0"/>
              </a:spcBef>
              <a:spcAft>
                <a:spcPts val="0"/>
              </a:spcAft>
              <a:buClr>
                <a:schemeClr val="dk1"/>
              </a:buClr>
              <a:buSzPts val="8000"/>
              <a:buFont typeface="Figtree"/>
              <a:buNone/>
              <a:defRPr sz="8000">
                <a:solidFill>
                  <a:schemeClr val="dk1"/>
                </a:solidFill>
                <a:latin typeface="Figtree"/>
                <a:ea typeface="Figtree"/>
                <a:cs typeface="Figtree"/>
                <a:sym typeface="Figtree"/>
              </a:defRPr>
            </a:lvl2pPr>
            <a:lvl3pPr lvl="2" algn="ctr">
              <a:lnSpc>
                <a:spcPct val="90000"/>
              </a:lnSpc>
              <a:spcBef>
                <a:spcPts val="0"/>
              </a:spcBef>
              <a:spcAft>
                <a:spcPts val="0"/>
              </a:spcAft>
              <a:buClr>
                <a:schemeClr val="dk1"/>
              </a:buClr>
              <a:buSzPts val="8000"/>
              <a:buFont typeface="Figtree"/>
              <a:buNone/>
              <a:defRPr sz="8000">
                <a:solidFill>
                  <a:schemeClr val="dk1"/>
                </a:solidFill>
                <a:latin typeface="Figtree"/>
                <a:ea typeface="Figtree"/>
                <a:cs typeface="Figtree"/>
                <a:sym typeface="Figtree"/>
              </a:defRPr>
            </a:lvl3pPr>
            <a:lvl4pPr lvl="3" algn="ctr">
              <a:lnSpc>
                <a:spcPct val="90000"/>
              </a:lnSpc>
              <a:spcBef>
                <a:spcPts val="0"/>
              </a:spcBef>
              <a:spcAft>
                <a:spcPts val="0"/>
              </a:spcAft>
              <a:buClr>
                <a:schemeClr val="dk1"/>
              </a:buClr>
              <a:buSzPts val="8000"/>
              <a:buFont typeface="Figtree"/>
              <a:buNone/>
              <a:defRPr sz="8000">
                <a:solidFill>
                  <a:schemeClr val="dk1"/>
                </a:solidFill>
                <a:latin typeface="Figtree"/>
                <a:ea typeface="Figtree"/>
                <a:cs typeface="Figtree"/>
                <a:sym typeface="Figtree"/>
              </a:defRPr>
            </a:lvl4pPr>
            <a:lvl5pPr lvl="4" algn="ctr">
              <a:lnSpc>
                <a:spcPct val="90000"/>
              </a:lnSpc>
              <a:spcBef>
                <a:spcPts val="0"/>
              </a:spcBef>
              <a:spcAft>
                <a:spcPts val="0"/>
              </a:spcAft>
              <a:buClr>
                <a:schemeClr val="dk1"/>
              </a:buClr>
              <a:buSzPts val="8000"/>
              <a:buFont typeface="Figtree"/>
              <a:buNone/>
              <a:defRPr sz="8000">
                <a:solidFill>
                  <a:schemeClr val="dk1"/>
                </a:solidFill>
                <a:latin typeface="Figtree"/>
                <a:ea typeface="Figtree"/>
                <a:cs typeface="Figtree"/>
                <a:sym typeface="Figtree"/>
              </a:defRPr>
            </a:lvl5pPr>
            <a:lvl6pPr lvl="5" algn="ctr">
              <a:lnSpc>
                <a:spcPct val="90000"/>
              </a:lnSpc>
              <a:spcBef>
                <a:spcPts val="0"/>
              </a:spcBef>
              <a:spcAft>
                <a:spcPts val="0"/>
              </a:spcAft>
              <a:buClr>
                <a:schemeClr val="dk1"/>
              </a:buClr>
              <a:buSzPts val="8000"/>
              <a:buFont typeface="Figtree"/>
              <a:buNone/>
              <a:defRPr sz="8000">
                <a:solidFill>
                  <a:schemeClr val="dk1"/>
                </a:solidFill>
                <a:latin typeface="Figtree"/>
                <a:ea typeface="Figtree"/>
                <a:cs typeface="Figtree"/>
                <a:sym typeface="Figtree"/>
              </a:defRPr>
            </a:lvl6pPr>
            <a:lvl7pPr lvl="6" algn="ctr">
              <a:lnSpc>
                <a:spcPct val="90000"/>
              </a:lnSpc>
              <a:spcBef>
                <a:spcPts val="0"/>
              </a:spcBef>
              <a:spcAft>
                <a:spcPts val="0"/>
              </a:spcAft>
              <a:buClr>
                <a:schemeClr val="dk1"/>
              </a:buClr>
              <a:buSzPts val="8000"/>
              <a:buFont typeface="Figtree"/>
              <a:buNone/>
              <a:defRPr sz="8000">
                <a:solidFill>
                  <a:schemeClr val="dk1"/>
                </a:solidFill>
                <a:latin typeface="Figtree"/>
                <a:ea typeface="Figtree"/>
                <a:cs typeface="Figtree"/>
                <a:sym typeface="Figtree"/>
              </a:defRPr>
            </a:lvl7pPr>
            <a:lvl8pPr lvl="7" algn="ctr">
              <a:lnSpc>
                <a:spcPct val="90000"/>
              </a:lnSpc>
              <a:spcBef>
                <a:spcPts val="0"/>
              </a:spcBef>
              <a:spcAft>
                <a:spcPts val="0"/>
              </a:spcAft>
              <a:buClr>
                <a:schemeClr val="dk1"/>
              </a:buClr>
              <a:buSzPts val="8000"/>
              <a:buFont typeface="Figtree"/>
              <a:buNone/>
              <a:defRPr sz="8000">
                <a:solidFill>
                  <a:schemeClr val="dk1"/>
                </a:solidFill>
                <a:latin typeface="Figtree"/>
                <a:ea typeface="Figtree"/>
                <a:cs typeface="Figtree"/>
                <a:sym typeface="Figtree"/>
              </a:defRPr>
            </a:lvl8pPr>
            <a:lvl9pPr lvl="8" algn="ctr">
              <a:lnSpc>
                <a:spcPct val="90000"/>
              </a:lnSpc>
              <a:spcBef>
                <a:spcPts val="0"/>
              </a:spcBef>
              <a:spcAft>
                <a:spcPts val="0"/>
              </a:spcAft>
              <a:buClr>
                <a:schemeClr val="dk1"/>
              </a:buClr>
              <a:buSzPts val="8000"/>
              <a:buFont typeface="Figtree"/>
              <a:buNone/>
              <a:defRPr sz="8000">
                <a:solidFill>
                  <a:schemeClr val="dk1"/>
                </a:solidFill>
                <a:latin typeface="Figtree"/>
                <a:ea typeface="Figtree"/>
                <a:cs typeface="Figtree"/>
                <a:sym typeface="Figtree"/>
              </a:defRPr>
            </a:lvl9pPr>
          </a:lstStyle>
          <a:p/>
        </p:txBody>
      </p:sp>
      <p:sp>
        <p:nvSpPr>
          <p:cNvPr id="780" name="Google Shape;780;p66"/>
          <p:cNvSpPr txBox="1"/>
          <p:nvPr>
            <p:ph idx="1" type="subTitle"/>
          </p:nvPr>
        </p:nvSpPr>
        <p:spPr>
          <a:xfrm>
            <a:off x="1643100" y="2881050"/>
            <a:ext cx="5857800" cy="431700"/>
          </a:xfrm>
          <a:prstGeom prst="rect">
            <a:avLst/>
          </a:prstGeom>
        </p:spPr>
        <p:txBody>
          <a:bodyPr anchorCtr="0" anchor="ctr" bIns="0" lIns="0" spcFirstLastPara="1" rIns="0" wrap="square" tIns="0">
            <a:noAutofit/>
          </a:bodyPr>
          <a:lstStyle>
            <a:lvl1pPr lvl="0" algn="ctr">
              <a:lnSpc>
                <a:spcPct val="95000"/>
              </a:lnSpc>
              <a:spcBef>
                <a:spcPts val="0"/>
              </a:spcBef>
              <a:spcAft>
                <a:spcPts val="0"/>
              </a:spcAft>
              <a:buNone/>
              <a:defRPr>
                <a:solidFill>
                  <a:schemeClr val="dk2"/>
                </a:solidFill>
                <a:latin typeface="Jost"/>
                <a:ea typeface="Jost"/>
                <a:cs typeface="Jost"/>
                <a:sym typeface="Jost"/>
              </a:defRPr>
            </a:lvl1pPr>
            <a:lvl2pPr lvl="1" algn="ctr">
              <a:lnSpc>
                <a:spcPct val="95000"/>
              </a:lnSpc>
              <a:spcBef>
                <a:spcPts val="0"/>
              </a:spcBef>
              <a:spcAft>
                <a:spcPts val="0"/>
              </a:spcAft>
              <a:buNone/>
              <a:defRPr>
                <a:solidFill>
                  <a:schemeClr val="dk2"/>
                </a:solidFill>
                <a:latin typeface="Jost"/>
                <a:ea typeface="Jost"/>
                <a:cs typeface="Jost"/>
                <a:sym typeface="Jost"/>
              </a:defRPr>
            </a:lvl2pPr>
            <a:lvl3pPr lvl="2" algn="ctr">
              <a:lnSpc>
                <a:spcPct val="95000"/>
              </a:lnSpc>
              <a:spcBef>
                <a:spcPts val="0"/>
              </a:spcBef>
              <a:spcAft>
                <a:spcPts val="0"/>
              </a:spcAft>
              <a:buNone/>
              <a:defRPr>
                <a:solidFill>
                  <a:schemeClr val="dk2"/>
                </a:solidFill>
                <a:latin typeface="Jost"/>
                <a:ea typeface="Jost"/>
                <a:cs typeface="Jost"/>
                <a:sym typeface="Jost"/>
              </a:defRPr>
            </a:lvl3pPr>
            <a:lvl4pPr lvl="3" algn="ctr">
              <a:lnSpc>
                <a:spcPct val="95000"/>
              </a:lnSpc>
              <a:spcBef>
                <a:spcPts val="0"/>
              </a:spcBef>
              <a:spcAft>
                <a:spcPts val="0"/>
              </a:spcAft>
              <a:buNone/>
              <a:defRPr>
                <a:solidFill>
                  <a:schemeClr val="dk2"/>
                </a:solidFill>
                <a:latin typeface="Jost"/>
                <a:ea typeface="Jost"/>
                <a:cs typeface="Jost"/>
                <a:sym typeface="Jost"/>
              </a:defRPr>
            </a:lvl4pPr>
            <a:lvl5pPr lvl="4" algn="ctr">
              <a:lnSpc>
                <a:spcPct val="95000"/>
              </a:lnSpc>
              <a:spcBef>
                <a:spcPts val="0"/>
              </a:spcBef>
              <a:spcAft>
                <a:spcPts val="0"/>
              </a:spcAft>
              <a:buNone/>
              <a:defRPr>
                <a:solidFill>
                  <a:schemeClr val="dk2"/>
                </a:solidFill>
                <a:latin typeface="Jost"/>
                <a:ea typeface="Jost"/>
                <a:cs typeface="Jost"/>
                <a:sym typeface="Jost"/>
              </a:defRPr>
            </a:lvl5pPr>
            <a:lvl6pPr lvl="5" algn="ctr">
              <a:lnSpc>
                <a:spcPct val="95000"/>
              </a:lnSpc>
              <a:spcBef>
                <a:spcPts val="0"/>
              </a:spcBef>
              <a:spcAft>
                <a:spcPts val="0"/>
              </a:spcAft>
              <a:buNone/>
              <a:defRPr>
                <a:solidFill>
                  <a:schemeClr val="dk2"/>
                </a:solidFill>
                <a:latin typeface="Jost"/>
                <a:ea typeface="Jost"/>
                <a:cs typeface="Jost"/>
                <a:sym typeface="Jost"/>
              </a:defRPr>
            </a:lvl6pPr>
            <a:lvl7pPr lvl="6" algn="ctr">
              <a:lnSpc>
                <a:spcPct val="95000"/>
              </a:lnSpc>
              <a:spcBef>
                <a:spcPts val="0"/>
              </a:spcBef>
              <a:spcAft>
                <a:spcPts val="0"/>
              </a:spcAft>
              <a:buNone/>
              <a:defRPr>
                <a:solidFill>
                  <a:schemeClr val="dk2"/>
                </a:solidFill>
                <a:latin typeface="Jost"/>
                <a:ea typeface="Jost"/>
                <a:cs typeface="Jost"/>
                <a:sym typeface="Jost"/>
              </a:defRPr>
            </a:lvl7pPr>
            <a:lvl8pPr lvl="7" algn="ctr">
              <a:lnSpc>
                <a:spcPct val="95000"/>
              </a:lnSpc>
              <a:spcBef>
                <a:spcPts val="0"/>
              </a:spcBef>
              <a:spcAft>
                <a:spcPts val="0"/>
              </a:spcAft>
              <a:buNone/>
              <a:defRPr>
                <a:solidFill>
                  <a:schemeClr val="dk2"/>
                </a:solidFill>
                <a:latin typeface="Jost"/>
                <a:ea typeface="Jost"/>
                <a:cs typeface="Jost"/>
                <a:sym typeface="Jost"/>
              </a:defRPr>
            </a:lvl8pPr>
            <a:lvl9pPr lvl="8" algn="ctr">
              <a:lnSpc>
                <a:spcPct val="95000"/>
              </a:lnSpc>
              <a:spcBef>
                <a:spcPts val="0"/>
              </a:spcBef>
              <a:spcAft>
                <a:spcPts val="0"/>
              </a:spcAft>
              <a:buNone/>
              <a:defRPr>
                <a:solidFill>
                  <a:schemeClr val="dk2"/>
                </a:solidFill>
                <a:latin typeface="Jost"/>
                <a:ea typeface="Jost"/>
                <a:cs typeface="Jost"/>
                <a:sym typeface="Jost"/>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81" name="Shape 781"/>
        <p:cNvGrpSpPr/>
        <p:nvPr/>
      </p:nvGrpSpPr>
      <p:grpSpPr>
        <a:xfrm>
          <a:off x="0" y="0"/>
          <a:ext cx="0" cy="0"/>
          <a:chOff x="0" y="0"/>
          <a:chExt cx="0" cy="0"/>
        </a:xfrm>
      </p:grpSpPr>
      <p:sp>
        <p:nvSpPr>
          <p:cNvPr id="782" name="Google Shape;782;p67"/>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83" name="Google Shape;783;p67"/>
          <p:cNvSpPr txBox="1"/>
          <p:nvPr>
            <p:ph idx="1" type="subTitle"/>
          </p:nvPr>
        </p:nvSpPr>
        <p:spPr>
          <a:xfrm>
            <a:off x="311700" y="2834125"/>
            <a:ext cx="8520600" cy="792600"/>
          </a:xfrm>
          <a:prstGeom prst="rect">
            <a:avLst/>
          </a:prstGeom>
        </p:spPr>
        <p:txBody>
          <a:bodyPr anchorCtr="0" anchor="t" bIns="0" lIns="0" spcFirstLastPara="1" rIns="0" wrap="square" tIns="0">
            <a:spAutoFit/>
          </a:bodyPr>
          <a:lstStyle>
            <a:lvl1pPr lvl="0" algn="ctr">
              <a:spcBef>
                <a:spcPts val="0"/>
              </a:spcBef>
              <a:spcAft>
                <a:spcPts val="0"/>
              </a:spcAft>
              <a:buSzPts val="2800"/>
              <a:buNone/>
              <a:defRPr sz="2800"/>
            </a:lvl1pPr>
            <a:lvl2pPr lvl="1" algn="ctr">
              <a:spcBef>
                <a:spcPts val="0"/>
              </a:spcBef>
              <a:spcAft>
                <a:spcPts val="0"/>
              </a:spcAft>
              <a:buSzPts val="2800"/>
              <a:buNone/>
              <a:defRPr sz="2800"/>
            </a:lvl2pPr>
            <a:lvl3pPr lvl="2" algn="ctr">
              <a:spcBef>
                <a:spcPts val="0"/>
              </a:spcBef>
              <a:spcAft>
                <a:spcPts val="0"/>
              </a:spcAft>
              <a:buSzPts val="2800"/>
              <a:buNone/>
              <a:defRPr sz="2800"/>
            </a:lvl3pPr>
            <a:lvl4pPr lvl="3" algn="ctr">
              <a:spcBef>
                <a:spcPts val="0"/>
              </a:spcBef>
              <a:spcAft>
                <a:spcPts val="0"/>
              </a:spcAft>
              <a:buSzPts val="2800"/>
              <a:buNone/>
              <a:defRPr sz="2800"/>
            </a:lvl4pPr>
            <a:lvl5pPr lvl="4" algn="ctr">
              <a:spcBef>
                <a:spcPts val="0"/>
              </a:spcBef>
              <a:spcAft>
                <a:spcPts val="0"/>
              </a:spcAft>
              <a:buSzPts val="2800"/>
              <a:buNone/>
              <a:defRPr sz="2800"/>
            </a:lvl5pPr>
            <a:lvl6pPr lvl="5" algn="ctr">
              <a:spcBef>
                <a:spcPts val="0"/>
              </a:spcBef>
              <a:spcAft>
                <a:spcPts val="0"/>
              </a:spcAft>
              <a:buSzPts val="2800"/>
              <a:buNone/>
              <a:defRPr sz="2800"/>
            </a:lvl6pPr>
            <a:lvl7pPr lvl="6" algn="ctr">
              <a:spcBef>
                <a:spcPts val="0"/>
              </a:spcBef>
              <a:spcAft>
                <a:spcPts val="0"/>
              </a:spcAft>
              <a:buSzPts val="2800"/>
              <a:buNone/>
              <a:defRPr sz="2800"/>
            </a:lvl7pPr>
            <a:lvl8pPr lvl="7" algn="ctr">
              <a:spcBef>
                <a:spcPts val="0"/>
              </a:spcBef>
              <a:spcAft>
                <a:spcPts val="0"/>
              </a:spcAft>
              <a:buSzPts val="2800"/>
              <a:buNone/>
              <a:defRPr sz="2800"/>
            </a:lvl8pPr>
            <a:lvl9pPr lvl="8" algn="ctr">
              <a:spcBef>
                <a:spcPts val="0"/>
              </a:spcBef>
              <a:spcAft>
                <a:spcPts val="0"/>
              </a:spcAft>
              <a:buSzPts val="2800"/>
              <a:buNone/>
              <a:defRPr sz="2800"/>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784" name="Shape 784"/>
        <p:cNvGrpSpPr/>
        <p:nvPr/>
      </p:nvGrpSpPr>
      <p:grpSpPr>
        <a:xfrm>
          <a:off x="0" y="0"/>
          <a:ext cx="0" cy="0"/>
          <a:chOff x="0" y="0"/>
          <a:chExt cx="0" cy="0"/>
        </a:xfrm>
      </p:grpSpPr>
      <p:sp>
        <p:nvSpPr>
          <p:cNvPr id="785" name="Google Shape;785;p68"/>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 and body">
    <p:spTree>
      <p:nvGrpSpPr>
        <p:cNvPr id="786" name="Shape 786"/>
        <p:cNvGrpSpPr/>
        <p:nvPr/>
      </p:nvGrpSpPr>
      <p:grpSpPr>
        <a:xfrm>
          <a:off x="0" y="0"/>
          <a:ext cx="0" cy="0"/>
          <a:chOff x="0" y="0"/>
          <a:chExt cx="0" cy="0"/>
        </a:xfrm>
      </p:grpSpPr>
      <p:sp>
        <p:nvSpPr>
          <p:cNvPr id="787" name="Google Shape;787;p6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5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8" name="Google Shape;788;p6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Title and two columns">
    <p:spTree>
      <p:nvGrpSpPr>
        <p:cNvPr id="789" name="Shape 789"/>
        <p:cNvGrpSpPr/>
        <p:nvPr/>
      </p:nvGrpSpPr>
      <p:grpSpPr>
        <a:xfrm>
          <a:off x="0" y="0"/>
          <a:ext cx="0" cy="0"/>
          <a:chOff x="0" y="0"/>
          <a:chExt cx="0" cy="0"/>
        </a:xfrm>
      </p:grpSpPr>
      <p:sp>
        <p:nvSpPr>
          <p:cNvPr id="790" name="Google Shape;790;p7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5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1" name="Google Shape;791;p70"/>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792" name="Google Shape;792;p70"/>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793" name="Shape 793"/>
        <p:cNvGrpSpPr/>
        <p:nvPr/>
      </p:nvGrpSpPr>
      <p:grpSpPr>
        <a:xfrm>
          <a:off x="0" y="0"/>
          <a:ext cx="0" cy="0"/>
          <a:chOff x="0" y="0"/>
          <a:chExt cx="0" cy="0"/>
        </a:xfrm>
      </p:grpSpPr>
      <p:sp>
        <p:nvSpPr>
          <p:cNvPr id="794" name="Google Shape;794;p7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5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duction - Alt 1">
  <p:cSld name="CUSTOM_1">
    <p:bg>
      <p:bgPr>
        <a:solidFill>
          <a:schemeClr val="accent2"/>
        </a:solidFill>
      </p:bgPr>
    </p:bg>
    <p:spTree>
      <p:nvGrpSpPr>
        <p:cNvPr id="107" name="Shape 107"/>
        <p:cNvGrpSpPr/>
        <p:nvPr/>
      </p:nvGrpSpPr>
      <p:grpSpPr>
        <a:xfrm>
          <a:off x="0" y="0"/>
          <a:ext cx="0" cy="0"/>
          <a:chOff x="0" y="0"/>
          <a:chExt cx="0" cy="0"/>
        </a:xfrm>
      </p:grpSpPr>
      <p:sp>
        <p:nvSpPr>
          <p:cNvPr id="108" name="Google Shape;108;p8"/>
          <p:cNvSpPr/>
          <p:nvPr/>
        </p:nvSpPr>
        <p:spPr>
          <a:xfrm>
            <a:off x="743700" y="2071975"/>
            <a:ext cx="357300" cy="5103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109" name="Google Shape;109;p8"/>
          <p:cNvSpPr/>
          <p:nvPr>
            <p:ph idx="2" type="pic"/>
          </p:nvPr>
        </p:nvSpPr>
        <p:spPr>
          <a:xfrm>
            <a:off x="978875" y="2071975"/>
            <a:ext cx="3761700" cy="2680200"/>
          </a:xfrm>
          <a:prstGeom prst="rect">
            <a:avLst/>
          </a:prstGeom>
          <a:noFill/>
          <a:ln>
            <a:noFill/>
          </a:ln>
        </p:spPr>
      </p:sp>
      <p:sp>
        <p:nvSpPr>
          <p:cNvPr id="110" name="Google Shape;110;p8"/>
          <p:cNvSpPr/>
          <p:nvPr/>
        </p:nvSpPr>
        <p:spPr>
          <a:xfrm>
            <a:off x="743700" y="743700"/>
            <a:ext cx="4529700" cy="1350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111" name="Google Shape;111;p8"/>
          <p:cNvSpPr/>
          <p:nvPr/>
        </p:nvSpPr>
        <p:spPr>
          <a:xfrm>
            <a:off x="1285575" y="2039600"/>
            <a:ext cx="385200" cy="8298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112" name="Google Shape;112;p8"/>
          <p:cNvSpPr/>
          <p:nvPr/>
        </p:nvSpPr>
        <p:spPr>
          <a:xfrm>
            <a:off x="742950" y="3098550"/>
            <a:ext cx="1359900" cy="492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113" name="Google Shape;113;p8"/>
          <p:cNvSpPr/>
          <p:nvPr/>
        </p:nvSpPr>
        <p:spPr>
          <a:xfrm>
            <a:off x="4718150" y="3884200"/>
            <a:ext cx="765000" cy="867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114" name="Google Shape;114;p8"/>
          <p:cNvSpPr/>
          <p:nvPr/>
        </p:nvSpPr>
        <p:spPr>
          <a:xfrm>
            <a:off x="3800525" y="2039600"/>
            <a:ext cx="1004100" cy="706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115" name="Google Shape;115;p8"/>
          <p:cNvSpPr/>
          <p:nvPr/>
        </p:nvSpPr>
        <p:spPr>
          <a:xfrm>
            <a:off x="4718150" y="378500"/>
            <a:ext cx="3552000" cy="4021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16" name="Google Shape;116;p8"/>
          <p:cNvSpPr txBox="1"/>
          <p:nvPr>
            <p:ph type="title"/>
          </p:nvPr>
        </p:nvSpPr>
        <p:spPr>
          <a:xfrm>
            <a:off x="4946700" y="623600"/>
            <a:ext cx="3093300" cy="1668900"/>
          </a:xfrm>
          <a:prstGeom prst="rect">
            <a:avLst/>
          </a:prstGeom>
        </p:spPr>
        <p:txBody>
          <a:bodyPr anchorCtr="0" anchor="t" bIns="0" lIns="0" spcFirstLastPara="1" rIns="0" wrap="square" tIns="0">
            <a:normAutofit/>
          </a:bodyPr>
          <a:lstStyle>
            <a:lvl1pPr lvl="0">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1pPr>
            <a:lvl2pPr lvl="1">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2pPr>
            <a:lvl3pPr lvl="2">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3pPr>
            <a:lvl4pPr lvl="3">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4pPr>
            <a:lvl5pPr lvl="4">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5pPr>
            <a:lvl6pPr lvl="5">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6pPr>
            <a:lvl7pPr lvl="6">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7pPr>
            <a:lvl8pPr lvl="7">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8pPr>
            <a:lvl9pPr lvl="8">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9pPr>
          </a:lstStyle>
          <a:p/>
        </p:txBody>
      </p:sp>
      <p:sp>
        <p:nvSpPr>
          <p:cNvPr id="117" name="Google Shape;117;p8"/>
          <p:cNvSpPr/>
          <p:nvPr>
            <p:ph idx="3" type="pic"/>
          </p:nvPr>
        </p:nvSpPr>
        <p:spPr>
          <a:xfrm>
            <a:off x="742950" y="3591150"/>
            <a:ext cx="1359900" cy="970800"/>
          </a:xfrm>
          <a:prstGeom prst="rect">
            <a:avLst/>
          </a:prstGeom>
          <a:noFill/>
          <a:ln>
            <a:noFill/>
          </a:ln>
        </p:spPr>
      </p:sp>
      <p:sp>
        <p:nvSpPr>
          <p:cNvPr id="118" name="Google Shape;118;p8"/>
          <p:cNvSpPr txBox="1"/>
          <p:nvPr>
            <p:ph idx="4" type="title"/>
          </p:nvPr>
        </p:nvSpPr>
        <p:spPr>
          <a:xfrm>
            <a:off x="883025" y="797467"/>
            <a:ext cx="3921600" cy="912300"/>
          </a:xfrm>
          <a:prstGeom prst="rect">
            <a:avLst/>
          </a:prstGeom>
        </p:spPr>
        <p:txBody>
          <a:bodyPr anchorCtr="0" anchor="t" bIns="0" lIns="0" spcFirstLastPara="1" rIns="0" wrap="square" tIns="0">
            <a:normAutofit/>
          </a:bodyPr>
          <a:lstStyle>
            <a:lvl1pPr lvl="0">
              <a:lnSpc>
                <a:spcPct val="80000"/>
              </a:lnSpc>
              <a:spcBef>
                <a:spcPts val="0"/>
              </a:spcBef>
              <a:spcAft>
                <a:spcPts val="0"/>
              </a:spcAft>
              <a:buSzPts val="3500"/>
              <a:buFont typeface="Space Grotesk"/>
              <a:buNone/>
              <a:defRPr sz="3500">
                <a:highlight>
                  <a:schemeClr val="lt2"/>
                </a:highlight>
                <a:latin typeface="Space Grotesk"/>
                <a:ea typeface="Space Grotesk"/>
                <a:cs typeface="Space Grotesk"/>
                <a:sym typeface="Space Grotesk"/>
              </a:defRPr>
            </a:lvl1pPr>
            <a:lvl2pPr lvl="1" algn="ctr">
              <a:spcBef>
                <a:spcPts val="0"/>
              </a:spcBef>
              <a:spcAft>
                <a:spcPts val="0"/>
              </a:spcAft>
              <a:buSzPts val="7700"/>
              <a:buNone/>
              <a:defRPr sz="7700"/>
            </a:lvl2pPr>
            <a:lvl3pPr lvl="2" algn="ctr">
              <a:spcBef>
                <a:spcPts val="0"/>
              </a:spcBef>
              <a:spcAft>
                <a:spcPts val="0"/>
              </a:spcAft>
              <a:buSzPts val="7700"/>
              <a:buNone/>
              <a:defRPr sz="7700"/>
            </a:lvl3pPr>
            <a:lvl4pPr lvl="3" algn="ctr">
              <a:spcBef>
                <a:spcPts val="0"/>
              </a:spcBef>
              <a:spcAft>
                <a:spcPts val="0"/>
              </a:spcAft>
              <a:buSzPts val="7700"/>
              <a:buNone/>
              <a:defRPr sz="7700"/>
            </a:lvl4pPr>
            <a:lvl5pPr lvl="4" algn="ctr">
              <a:spcBef>
                <a:spcPts val="0"/>
              </a:spcBef>
              <a:spcAft>
                <a:spcPts val="0"/>
              </a:spcAft>
              <a:buSzPts val="7700"/>
              <a:buNone/>
              <a:defRPr sz="7700"/>
            </a:lvl5pPr>
            <a:lvl6pPr lvl="5" algn="ctr">
              <a:spcBef>
                <a:spcPts val="0"/>
              </a:spcBef>
              <a:spcAft>
                <a:spcPts val="0"/>
              </a:spcAft>
              <a:buSzPts val="7700"/>
              <a:buNone/>
              <a:defRPr sz="7700"/>
            </a:lvl6pPr>
            <a:lvl7pPr lvl="6" algn="ctr">
              <a:spcBef>
                <a:spcPts val="0"/>
              </a:spcBef>
              <a:spcAft>
                <a:spcPts val="0"/>
              </a:spcAft>
              <a:buSzPts val="7700"/>
              <a:buNone/>
              <a:defRPr sz="7700"/>
            </a:lvl7pPr>
            <a:lvl8pPr lvl="7" algn="ctr">
              <a:spcBef>
                <a:spcPts val="0"/>
              </a:spcBef>
              <a:spcAft>
                <a:spcPts val="0"/>
              </a:spcAft>
              <a:buSzPts val="7700"/>
              <a:buNone/>
              <a:defRPr sz="7700"/>
            </a:lvl8pPr>
            <a:lvl9pPr lvl="8" algn="ctr">
              <a:spcBef>
                <a:spcPts val="0"/>
              </a:spcBef>
              <a:spcAft>
                <a:spcPts val="0"/>
              </a:spcAft>
              <a:buSzPts val="7700"/>
              <a:buNone/>
              <a:defRPr sz="7700"/>
            </a:lvl9pPr>
          </a:lstStyle>
          <a:p/>
        </p:txBody>
      </p:sp>
      <p:sp>
        <p:nvSpPr>
          <p:cNvPr id="119" name="Google Shape;119;p8"/>
          <p:cNvSpPr/>
          <p:nvPr/>
        </p:nvSpPr>
        <p:spPr>
          <a:xfrm>
            <a:off x="956075" y="1848025"/>
            <a:ext cx="357300" cy="5934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Medium"/>
              <a:ea typeface="Space Grotesk Medium"/>
              <a:cs typeface="Space Grotesk Medium"/>
              <a:sym typeface="Space Grotesk Medium"/>
            </a:endParaRPr>
          </a:p>
        </p:txBody>
      </p:sp>
      <p:sp>
        <p:nvSpPr>
          <p:cNvPr id="120" name="Google Shape;120;p8"/>
          <p:cNvSpPr txBox="1"/>
          <p:nvPr>
            <p:ph idx="5" type="title"/>
          </p:nvPr>
        </p:nvSpPr>
        <p:spPr>
          <a:xfrm>
            <a:off x="883025" y="1805225"/>
            <a:ext cx="3093300" cy="266700"/>
          </a:xfrm>
          <a:prstGeom prst="rect">
            <a:avLst/>
          </a:prstGeom>
        </p:spPr>
        <p:txBody>
          <a:bodyPr anchorCtr="0" anchor="t" bIns="0" lIns="0" spcFirstLastPara="1" rIns="0" wrap="square" tIns="0">
            <a:normAutofit/>
          </a:bodyPr>
          <a:lstStyle>
            <a:lvl1pPr lvl="0">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1pPr>
            <a:lvl2pPr lvl="1">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2pPr>
            <a:lvl3pPr lvl="2">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3pPr>
            <a:lvl4pPr lvl="3">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4pPr>
            <a:lvl5pPr lvl="4">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5pPr>
            <a:lvl6pPr lvl="5">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6pPr>
            <a:lvl7pPr lvl="6">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7pPr>
            <a:lvl8pPr lvl="7">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8pPr>
            <a:lvl9pPr lvl="8">
              <a:lnSpc>
                <a:spcPct val="115000"/>
              </a:lnSpc>
              <a:spcBef>
                <a:spcPts val="0"/>
              </a:spcBef>
              <a:spcAft>
                <a:spcPts val="0"/>
              </a:spcAft>
              <a:buSzPts val="1500"/>
              <a:buFont typeface="Space Grotesk"/>
              <a:buNone/>
              <a:defRPr sz="1500">
                <a:highlight>
                  <a:schemeClr val="lt2"/>
                </a:highlight>
                <a:latin typeface="Space Grotesk"/>
                <a:ea typeface="Space Grotesk"/>
                <a:cs typeface="Space Grotesk"/>
                <a:sym typeface="Space Grotesk"/>
              </a:defRPr>
            </a:lvl9pPr>
          </a:lstStyle>
          <a:p/>
        </p:txBody>
      </p:sp>
      <p:sp>
        <p:nvSpPr>
          <p:cNvPr id="121" name="Google Shape;121;p8"/>
          <p:cNvSpPr txBox="1"/>
          <p:nvPr>
            <p:ph idx="6" type="title"/>
          </p:nvPr>
        </p:nvSpPr>
        <p:spPr>
          <a:xfrm>
            <a:off x="812500" y="3259700"/>
            <a:ext cx="1463700" cy="451800"/>
          </a:xfrm>
          <a:prstGeom prst="rect">
            <a:avLst/>
          </a:prstGeom>
        </p:spPr>
        <p:txBody>
          <a:bodyPr anchorCtr="0" anchor="t" bIns="0" lIns="0" spcFirstLastPara="1" rIns="0" wrap="square" tIns="0">
            <a:normAutofit/>
          </a:bodyPr>
          <a:lstStyle>
            <a:lvl1pPr lvl="0">
              <a:lnSpc>
                <a:spcPct val="115000"/>
              </a:lnSpc>
              <a:spcBef>
                <a:spcPts val="0"/>
              </a:spcBef>
              <a:spcAft>
                <a:spcPts val="0"/>
              </a:spcAft>
              <a:buSzPts val="1000"/>
              <a:buFont typeface="Space Grotesk"/>
              <a:buNone/>
              <a:defRPr sz="1000">
                <a:latin typeface="Space Grotesk"/>
                <a:ea typeface="Space Grotesk"/>
                <a:cs typeface="Space Grotesk"/>
                <a:sym typeface="Space Grotesk"/>
              </a:defRPr>
            </a:lvl1pPr>
            <a:lvl2pPr lvl="1">
              <a:lnSpc>
                <a:spcPct val="115000"/>
              </a:lnSpc>
              <a:spcBef>
                <a:spcPts val="0"/>
              </a:spcBef>
              <a:spcAft>
                <a:spcPts val="0"/>
              </a:spcAft>
              <a:buSzPts val="1000"/>
              <a:buFont typeface="Space Grotesk"/>
              <a:buNone/>
              <a:defRPr sz="1000">
                <a:latin typeface="Space Grotesk"/>
                <a:ea typeface="Space Grotesk"/>
                <a:cs typeface="Space Grotesk"/>
                <a:sym typeface="Space Grotesk"/>
              </a:defRPr>
            </a:lvl2pPr>
            <a:lvl3pPr lvl="2">
              <a:lnSpc>
                <a:spcPct val="115000"/>
              </a:lnSpc>
              <a:spcBef>
                <a:spcPts val="0"/>
              </a:spcBef>
              <a:spcAft>
                <a:spcPts val="0"/>
              </a:spcAft>
              <a:buSzPts val="1000"/>
              <a:buFont typeface="Space Grotesk"/>
              <a:buNone/>
              <a:defRPr sz="1000">
                <a:latin typeface="Space Grotesk"/>
                <a:ea typeface="Space Grotesk"/>
                <a:cs typeface="Space Grotesk"/>
                <a:sym typeface="Space Grotesk"/>
              </a:defRPr>
            </a:lvl3pPr>
            <a:lvl4pPr lvl="3">
              <a:lnSpc>
                <a:spcPct val="115000"/>
              </a:lnSpc>
              <a:spcBef>
                <a:spcPts val="0"/>
              </a:spcBef>
              <a:spcAft>
                <a:spcPts val="0"/>
              </a:spcAft>
              <a:buSzPts val="1000"/>
              <a:buFont typeface="Space Grotesk"/>
              <a:buNone/>
              <a:defRPr sz="1000">
                <a:latin typeface="Space Grotesk"/>
                <a:ea typeface="Space Grotesk"/>
                <a:cs typeface="Space Grotesk"/>
                <a:sym typeface="Space Grotesk"/>
              </a:defRPr>
            </a:lvl4pPr>
            <a:lvl5pPr lvl="4">
              <a:lnSpc>
                <a:spcPct val="115000"/>
              </a:lnSpc>
              <a:spcBef>
                <a:spcPts val="0"/>
              </a:spcBef>
              <a:spcAft>
                <a:spcPts val="0"/>
              </a:spcAft>
              <a:buSzPts val="1000"/>
              <a:buFont typeface="Space Grotesk"/>
              <a:buNone/>
              <a:defRPr sz="1000">
                <a:latin typeface="Space Grotesk"/>
                <a:ea typeface="Space Grotesk"/>
                <a:cs typeface="Space Grotesk"/>
                <a:sym typeface="Space Grotesk"/>
              </a:defRPr>
            </a:lvl5pPr>
            <a:lvl6pPr lvl="5">
              <a:lnSpc>
                <a:spcPct val="115000"/>
              </a:lnSpc>
              <a:spcBef>
                <a:spcPts val="0"/>
              </a:spcBef>
              <a:spcAft>
                <a:spcPts val="0"/>
              </a:spcAft>
              <a:buSzPts val="1000"/>
              <a:buFont typeface="Space Grotesk"/>
              <a:buNone/>
              <a:defRPr sz="1000">
                <a:latin typeface="Space Grotesk"/>
                <a:ea typeface="Space Grotesk"/>
                <a:cs typeface="Space Grotesk"/>
                <a:sym typeface="Space Grotesk"/>
              </a:defRPr>
            </a:lvl6pPr>
            <a:lvl7pPr lvl="6">
              <a:lnSpc>
                <a:spcPct val="115000"/>
              </a:lnSpc>
              <a:spcBef>
                <a:spcPts val="0"/>
              </a:spcBef>
              <a:spcAft>
                <a:spcPts val="0"/>
              </a:spcAft>
              <a:buSzPts val="1000"/>
              <a:buFont typeface="Space Grotesk"/>
              <a:buNone/>
              <a:defRPr sz="1000">
                <a:latin typeface="Space Grotesk"/>
                <a:ea typeface="Space Grotesk"/>
                <a:cs typeface="Space Grotesk"/>
                <a:sym typeface="Space Grotesk"/>
              </a:defRPr>
            </a:lvl7pPr>
            <a:lvl8pPr lvl="7">
              <a:lnSpc>
                <a:spcPct val="115000"/>
              </a:lnSpc>
              <a:spcBef>
                <a:spcPts val="0"/>
              </a:spcBef>
              <a:spcAft>
                <a:spcPts val="0"/>
              </a:spcAft>
              <a:buSzPts val="1000"/>
              <a:buFont typeface="Space Grotesk"/>
              <a:buNone/>
              <a:defRPr sz="1000">
                <a:latin typeface="Space Grotesk"/>
                <a:ea typeface="Space Grotesk"/>
                <a:cs typeface="Space Grotesk"/>
                <a:sym typeface="Space Grotesk"/>
              </a:defRPr>
            </a:lvl8pPr>
            <a:lvl9pPr lvl="8">
              <a:lnSpc>
                <a:spcPct val="115000"/>
              </a:lnSpc>
              <a:spcBef>
                <a:spcPts val="0"/>
              </a:spcBef>
              <a:spcAft>
                <a:spcPts val="0"/>
              </a:spcAft>
              <a:buSzPts val="1000"/>
              <a:buFont typeface="Space Grotesk"/>
              <a:buNone/>
              <a:defRPr sz="1000">
                <a:latin typeface="Space Grotesk"/>
                <a:ea typeface="Space Grotesk"/>
                <a:cs typeface="Space Grotesk"/>
                <a:sym typeface="Space Grotesk"/>
              </a:defRPr>
            </a:lvl9pPr>
          </a:lstStyle>
          <a:p/>
        </p:txBody>
      </p:sp>
    </p:spTree>
  </p:cSld>
  <p:clrMapOvr>
    <a:masterClrMapping/>
  </p:clrMapOvr>
  <p:extLst>
    <p:ext uri="{DCECCB84-F9BA-43D5-87BE-67443E8EF086}">
      <p15:sldGuideLst>
        <p15:guide id="1" orient="horz" pos="159">
          <p15:clr>
            <a:srgbClr val="E46962"/>
          </p15:clr>
        </p15:guide>
        <p15:guide id="2" pos="159">
          <p15:clr>
            <a:srgbClr val="E46962"/>
          </p15:clr>
        </p15:guide>
        <p15:guide id="3" pos="5601">
          <p15:clr>
            <a:srgbClr val="E46962"/>
          </p15:clr>
        </p15:guide>
        <p15:guide id="4" orient="horz" pos="3081">
          <p15:clr>
            <a:srgbClr val="E46962"/>
          </p15:clr>
        </p15:guide>
        <p15:guide id="5" pos="468">
          <p15:clr>
            <a:srgbClr val="E46962"/>
          </p15:clr>
        </p15:guide>
        <p15:guide id="6" pos="5292">
          <p15:clr>
            <a:srgbClr val="E46962"/>
          </p15:clr>
        </p15:guide>
        <p15:guide id="7" orient="horz" pos="468">
          <p15:clr>
            <a:srgbClr val="E46962"/>
          </p15:clr>
        </p15:guide>
        <p15:guide id="8" orient="horz" pos="2772">
          <p15:clr>
            <a:srgbClr val="E46962"/>
          </p15:clr>
        </p15:guide>
      </p15:sldGuideLst>
    </p:ext>
  </p:extLst>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795" name="Shape 795"/>
        <p:cNvGrpSpPr/>
        <p:nvPr/>
      </p:nvGrpSpPr>
      <p:grpSpPr>
        <a:xfrm>
          <a:off x="0" y="0"/>
          <a:ext cx="0" cy="0"/>
          <a:chOff x="0" y="0"/>
          <a:chExt cx="0" cy="0"/>
        </a:xfrm>
      </p:grpSpPr>
      <p:sp>
        <p:nvSpPr>
          <p:cNvPr id="796" name="Google Shape;796;p72"/>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97" name="Google Shape;797;p72"/>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798" name="Shape 798"/>
        <p:cNvGrpSpPr/>
        <p:nvPr/>
      </p:nvGrpSpPr>
      <p:grpSpPr>
        <a:xfrm>
          <a:off x="0" y="0"/>
          <a:ext cx="0" cy="0"/>
          <a:chOff x="0" y="0"/>
          <a:chExt cx="0" cy="0"/>
        </a:xfrm>
      </p:grpSpPr>
      <p:sp>
        <p:nvSpPr>
          <p:cNvPr id="799" name="Google Shape;799;p73"/>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800" name="Shape 800"/>
        <p:cNvGrpSpPr/>
        <p:nvPr/>
      </p:nvGrpSpPr>
      <p:grpSpPr>
        <a:xfrm>
          <a:off x="0" y="0"/>
          <a:ext cx="0" cy="0"/>
          <a:chOff x="0" y="0"/>
          <a:chExt cx="0" cy="0"/>
        </a:xfrm>
      </p:grpSpPr>
      <p:sp>
        <p:nvSpPr>
          <p:cNvPr id="801" name="Google Shape;801;p74"/>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802" name="Google Shape;802;p74"/>
          <p:cNvSpPr txBox="1"/>
          <p:nvPr>
            <p:ph idx="1" type="subTitle"/>
          </p:nvPr>
        </p:nvSpPr>
        <p:spPr>
          <a:xfrm>
            <a:off x="265500" y="2803075"/>
            <a:ext cx="4045200" cy="1235100"/>
          </a:xfrm>
          <a:prstGeom prst="rect">
            <a:avLst/>
          </a:prstGeom>
        </p:spPr>
        <p:txBody>
          <a:bodyPr anchorCtr="0" anchor="t" bIns="0" lIns="0" spcFirstLastPara="1" rIns="0" wrap="square" tIns="0">
            <a:sp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p:txBody>
      </p:sp>
      <p:sp>
        <p:nvSpPr>
          <p:cNvPr id="803" name="Google Shape;803;p74"/>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804" name="Shape 804"/>
        <p:cNvGrpSpPr/>
        <p:nvPr/>
      </p:nvGrpSpPr>
      <p:grpSpPr>
        <a:xfrm>
          <a:off x="0" y="0"/>
          <a:ext cx="0" cy="0"/>
          <a:chOff x="0" y="0"/>
          <a:chExt cx="0" cy="0"/>
        </a:xfrm>
      </p:grpSpPr>
      <p:sp>
        <p:nvSpPr>
          <p:cNvPr id="805" name="Google Shape;805;p75"/>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spcBef>
                <a:spcPts val="0"/>
              </a:spcBef>
              <a:spcAft>
                <a:spcPts val="0"/>
              </a:spcAft>
              <a:buSzPts val="1200"/>
              <a:buNone/>
              <a:defRPr/>
            </a:lvl1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806" name="Shape 806"/>
        <p:cNvGrpSpPr/>
        <p:nvPr/>
      </p:nvGrpSpPr>
      <p:grpSpPr>
        <a:xfrm>
          <a:off x="0" y="0"/>
          <a:ext cx="0" cy="0"/>
          <a:chOff x="0" y="0"/>
          <a:chExt cx="0" cy="0"/>
        </a:xfrm>
      </p:grpSpPr>
      <p:sp>
        <p:nvSpPr>
          <p:cNvPr id="807" name="Google Shape;807;p76"/>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808" name="Google Shape;808;p76"/>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04800" lvl="0" marL="457200" algn="ctr">
              <a:spcBef>
                <a:spcPts val="0"/>
              </a:spcBef>
              <a:spcAft>
                <a:spcPts val="0"/>
              </a:spcAft>
              <a:buSzPts val="1200"/>
              <a:buChar char="●"/>
              <a:defRPr/>
            </a:lvl1pPr>
            <a:lvl2pPr indent="-304800" lvl="1" marL="914400" algn="ctr">
              <a:spcBef>
                <a:spcPts val="0"/>
              </a:spcBef>
              <a:spcAft>
                <a:spcPts val="0"/>
              </a:spcAft>
              <a:buSzPts val="1200"/>
              <a:buChar char="○"/>
              <a:defRPr/>
            </a:lvl2pPr>
            <a:lvl3pPr indent="-304800" lvl="2" marL="1371600" algn="ctr">
              <a:spcBef>
                <a:spcPts val="0"/>
              </a:spcBef>
              <a:spcAft>
                <a:spcPts val="0"/>
              </a:spcAft>
              <a:buSzPts val="1200"/>
              <a:buChar char="■"/>
              <a:defRPr/>
            </a:lvl3pPr>
            <a:lvl4pPr indent="-304800" lvl="3" marL="1828800" algn="ctr">
              <a:spcBef>
                <a:spcPts val="0"/>
              </a:spcBef>
              <a:spcAft>
                <a:spcPts val="0"/>
              </a:spcAft>
              <a:buSzPts val="1200"/>
              <a:buChar char="●"/>
              <a:defRPr/>
            </a:lvl4pPr>
            <a:lvl5pPr indent="-304800" lvl="4" marL="2286000" algn="ctr">
              <a:spcBef>
                <a:spcPts val="0"/>
              </a:spcBef>
              <a:spcAft>
                <a:spcPts val="0"/>
              </a:spcAft>
              <a:buSzPts val="1200"/>
              <a:buChar char="○"/>
              <a:defRPr/>
            </a:lvl5pPr>
            <a:lvl6pPr indent="-304800" lvl="5" marL="2743200" algn="ctr">
              <a:spcBef>
                <a:spcPts val="0"/>
              </a:spcBef>
              <a:spcAft>
                <a:spcPts val="0"/>
              </a:spcAft>
              <a:buSzPts val="1200"/>
              <a:buChar char="■"/>
              <a:defRPr/>
            </a:lvl6pPr>
            <a:lvl7pPr indent="-304800" lvl="6" marL="3200400" algn="ctr">
              <a:spcBef>
                <a:spcPts val="0"/>
              </a:spcBef>
              <a:spcAft>
                <a:spcPts val="0"/>
              </a:spcAft>
              <a:buSzPts val="1200"/>
              <a:buChar char="●"/>
              <a:defRPr/>
            </a:lvl7pPr>
            <a:lvl8pPr indent="-304800" lvl="7" marL="3657600" algn="ctr">
              <a:spcBef>
                <a:spcPts val="0"/>
              </a:spcBef>
              <a:spcAft>
                <a:spcPts val="0"/>
              </a:spcAft>
              <a:buSzPts val="1200"/>
              <a:buChar char="○"/>
              <a:defRPr/>
            </a:lvl8pPr>
            <a:lvl9pPr indent="-304800" lvl="8" marL="4114800" algn="ctr">
              <a:spcBef>
                <a:spcPts val="0"/>
              </a:spcBef>
              <a:spcAft>
                <a:spcPts val="0"/>
              </a:spcAft>
              <a:buSzPts val="1200"/>
              <a:buChar char="■"/>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809" name="Shape 809"/>
        <p:cNvGrpSpPr/>
        <p:nvPr/>
      </p:nvGrpSpPr>
      <p:grpSpPr>
        <a:xfrm>
          <a:off x="0" y="0"/>
          <a:ext cx="0" cy="0"/>
          <a:chOff x="0" y="0"/>
          <a:chExt cx="0" cy="0"/>
        </a:xfrm>
      </p:grpSpPr>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Agenda">
    <p:spTree>
      <p:nvGrpSpPr>
        <p:cNvPr id="810" name="Shape 810"/>
        <p:cNvGrpSpPr/>
        <p:nvPr/>
      </p:nvGrpSpPr>
      <p:grpSpPr>
        <a:xfrm>
          <a:off x="0" y="0"/>
          <a:ext cx="0" cy="0"/>
          <a:chOff x="0" y="0"/>
          <a:chExt cx="0" cy="0"/>
        </a:xfrm>
      </p:grpSpPr>
      <p:sp>
        <p:nvSpPr>
          <p:cNvPr id="811" name="Google Shape;811;p78"/>
          <p:cNvSpPr txBox="1"/>
          <p:nvPr>
            <p:ph type="title"/>
          </p:nvPr>
        </p:nvSpPr>
        <p:spPr>
          <a:xfrm>
            <a:off x="677325" y="1832775"/>
            <a:ext cx="3217200" cy="14841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sz="4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78"/>
          <p:cNvSpPr txBox="1"/>
          <p:nvPr>
            <p:ph idx="1" type="subTitle"/>
          </p:nvPr>
        </p:nvSpPr>
        <p:spPr>
          <a:xfrm>
            <a:off x="4406650" y="393750"/>
            <a:ext cx="4409700" cy="5427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13" name="Google Shape;813;p78"/>
          <p:cNvSpPr txBox="1"/>
          <p:nvPr>
            <p:ph idx="2" type="subTitle"/>
          </p:nvPr>
        </p:nvSpPr>
        <p:spPr>
          <a:xfrm>
            <a:off x="4406650" y="1151705"/>
            <a:ext cx="4409700" cy="5427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14" name="Google Shape;814;p78"/>
          <p:cNvSpPr txBox="1"/>
          <p:nvPr>
            <p:ph idx="3" type="subTitle"/>
          </p:nvPr>
        </p:nvSpPr>
        <p:spPr>
          <a:xfrm>
            <a:off x="4406650" y="3425570"/>
            <a:ext cx="4409700" cy="5427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15" name="Google Shape;815;p78"/>
          <p:cNvSpPr txBox="1"/>
          <p:nvPr>
            <p:ph idx="4" type="subTitle"/>
          </p:nvPr>
        </p:nvSpPr>
        <p:spPr>
          <a:xfrm>
            <a:off x="4406650" y="1909660"/>
            <a:ext cx="4409700" cy="5427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16" name="Google Shape;816;p78"/>
          <p:cNvSpPr txBox="1"/>
          <p:nvPr>
            <p:ph idx="5" type="subTitle"/>
          </p:nvPr>
        </p:nvSpPr>
        <p:spPr>
          <a:xfrm>
            <a:off x="4406650" y="4183525"/>
            <a:ext cx="4409700" cy="5427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17" name="Google Shape;817;p78"/>
          <p:cNvSpPr txBox="1"/>
          <p:nvPr>
            <p:ph idx="6" type="subTitle"/>
          </p:nvPr>
        </p:nvSpPr>
        <p:spPr>
          <a:xfrm>
            <a:off x="4406650" y="2667615"/>
            <a:ext cx="4409700" cy="5427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Title, body and image">
    <p:spTree>
      <p:nvGrpSpPr>
        <p:cNvPr id="818" name="Shape 818"/>
        <p:cNvGrpSpPr/>
        <p:nvPr/>
      </p:nvGrpSpPr>
      <p:grpSpPr>
        <a:xfrm>
          <a:off x="0" y="0"/>
          <a:ext cx="0" cy="0"/>
          <a:chOff x="0" y="0"/>
          <a:chExt cx="0" cy="0"/>
        </a:xfrm>
      </p:grpSpPr>
      <p:sp>
        <p:nvSpPr>
          <p:cNvPr id="819" name="Google Shape;819;p7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5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0" name="Google Shape;820;p79"/>
          <p:cNvSpPr txBox="1"/>
          <p:nvPr>
            <p:ph idx="1" type="body"/>
          </p:nvPr>
        </p:nvSpPr>
        <p:spPr>
          <a:xfrm>
            <a:off x="311700" y="1152475"/>
            <a:ext cx="4473900" cy="3416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21" name="Google Shape;821;p79"/>
          <p:cNvSpPr/>
          <p:nvPr>
            <p:ph idx="2" type="pic"/>
          </p:nvPr>
        </p:nvSpPr>
        <p:spPr>
          <a:xfrm>
            <a:off x="4992024" y="1152775"/>
            <a:ext cx="3840300" cy="3416400"/>
          </a:xfrm>
          <a:prstGeom prst="rect">
            <a:avLst/>
          </a:prstGeom>
          <a:noFill/>
          <a:ln>
            <a:noFill/>
          </a:ln>
        </p:spPr>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Two big ideas">
    <p:spTree>
      <p:nvGrpSpPr>
        <p:cNvPr id="822" name="Shape 822"/>
        <p:cNvGrpSpPr/>
        <p:nvPr/>
      </p:nvGrpSpPr>
      <p:grpSpPr>
        <a:xfrm>
          <a:off x="0" y="0"/>
          <a:ext cx="0" cy="0"/>
          <a:chOff x="0" y="0"/>
          <a:chExt cx="0" cy="0"/>
        </a:xfrm>
      </p:grpSpPr>
      <p:sp>
        <p:nvSpPr>
          <p:cNvPr id="823" name="Google Shape;823;p80"/>
          <p:cNvSpPr txBox="1"/>
          <p:nvPr>
            <p:ph type="title"/>
          </p:nvPr>
        </p:nvSpPr>
        <p:spPr>
          <a:xfrm>
            <a:off x="483175"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824" name="Google Shape;824;p80"/>
          <p:cNvSpPr txBox="1"/>
          <p:nvPr>
            <p:ph idx="1" type="body"/>
          </p:nvPr>
        </p:nvSpPr>
        <p:spPr>
          <a:xfrm>
            <a:off x="483150" y="2237788"/>
            <a:ext cx="36198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25" name="Google Shape;825;p80"/>
          <p:cNvSpPr txBox="1"/>
          <p:nvPr>
            <p:ph idx="2" type="body"/>
          </p:nvPr>
        </p:nvSpPr>
        <p:spPr>
          <a:xfrm>
            <a:off x="5048000" y="2237788"/>
            <a:ext cx="36198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26" name="Google Shape;826;p80"/>
          <p:cNvSpPr txBox="1"/>
          <p:nvPr>
            <p:ph idx="3" type="subTitle"/>
          </p:nvPr>
        </p:nvSpPr>
        <p:spPr>
          <a:xfrm>
            <a:off x="483150" y="1336161"/>
            <a:ext cx="3619800" cy="5427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27" name="Google Shape;827;p80"/>
          <p:cNvSpPr txBox="1"/>
          <p:nvPr>
            <p:ph idx="4" type="subTitle"/>
          </p:nvPr>
        </p:nvSpPr>
        <p:spPr>
          <a:xfrm>
            <a:off x="5048000" y="1336161"/>
            <a:ext cx="3619800" cy="5427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Three big ideas">
    <p:spTree>
      <p:nvGrpSpPr>
        <p:cNvPr id="828" name="Shape 828"/>
        <p:cNvGrpSpPr/>
        <p:nvPr/>
      </p:nvGrpSpPr>
      <p:grpSpPr>
        <a:xfrm>
          <a:off x="0" y="0"/>
          <a:ext cx="0" cy="0"/>
          <a:chOff x="0" y="0"/>
          <a:chExt cx="0" cy="0"/>
        </a:xfrm>
      </p:grpSpPr>
      <p:sp>
        <p:nvSpPr>
          <p:cNvPr id="829" name="Google Shape;829;p81"/>
          <p:cNvSpPr txBox="1"/>
          <p:nvPr>
            <p:ph idx="1" type="body"/>
          </p:nvPr>
        </p:nvSpPr>
        <p:spPr>
          <a:xfrm>
            <a:off x="483175" y="2417500"/>
            <a:ext cx="24555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30" name="Google Shape;830;p81"/>
          <p:cNvSpPr txBox="1"/>
          <p:nvPr>
            <p:ph idx="2" type="body"/>
          </p:nvPr>
        </p:nvSpPr>
        <p:spPr>
          <a:xfrm>
            <a:off x="3347725" y="2417500"/>
            <a:ext cx="24555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31" name="Google Shape;831;p81"/>
          <p:cNvSpPr txBox="1"/>
          <p:nvPr>
            <p:ph type="title"/>
          </p:nvPr>
        </p:nvSpPr>
        <p:spPr>
          <a:xfrm>
            <a:off x="483175"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832" name="Google Shape;832;p81"/>
          <p:cNvSpPr txBox="1"/>
          <p:nvPr>
            <p:ph idx="3" type="subTitle"/>
          </p:nvPr>
        </p:nvSpPr>
        <p:spPr>
          <a:xfrm>
            <a:off x="483175" y="1336150"/>
            <a:ext cx="2455500" cy="7785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33" name="Google Shape;833;p81"/>
          <p:cNvSpPr txBox="1"/>
          <p:nvPr>
            <p:ph idx="4" type="subTitle"/>
          </p:nvPr>
        </p:nvSpPr>
        <p:spPr>
          <a:xfrm>
            <a:off x="3347725" y="1336150"/>
            <a:ext cx="2455500" cy="7785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34" name="Google Shape;834;p81"/>
          <p:cNvSpPr txBox="1"/>
          <p:nvPr>
            <p:ph idx="5" type="subTitle"/>
          </p:nvPr>
        </p:nvSpPr>
        <p:spPr>
          <a:xfrm>
            <a:off x="6212275" y="1336150"/>
            <a:ext cx="2455500" cy="7785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35" name="Google Shape;835;p81"/>
          <p:cNvSpPr txBox="1"/>
          <p:nvPr>
            <p:ph idx="6" type="body"/>
          </p:nvPr>
        </p:nvSpPr>
        <p:spPr>
          <a:xfrm>
            <a:off x="6212275" y="2417500"/>
            <a:ext cx="24555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 image">
  <p:cSld name="BLANK_1_1_1_1_1_1_1_1_1_1_1_1_1_1_2">
    <p:bg>
      <p:bgPr>
        <a:solidFill>
          <a:schemeClr val="dk1"/>
        </a:solidFill>
      </p:bgPr>
    </p:bg>
    <p:spTree>
      <p:nvGrpSpPr>
        <p:cNvPr id="122" name="Shape 122"/>
        <p:cNvGrpSpPr/>
        <p:nvPr/>
      </p:nvGrpSpPr>
      <p:grpSpPr>
        <a:xfrm>
          <a:off x="0" y="0"/>
          <a:ext cx="0" cy="0"/>
          <a:chOff x="0" y="0"/>
          <a:chExt cx="0" cy="0"/>
        </a:xfrm>
      </p:grpSpPr>
      <p:sp>
        <p:nvSpPr>
          <p:cNvPr id="123" name="Google Shape;123;p9"/>
          <p:cNvSpPr txBox="1"/>
          <p:nvPr>
            <p:ph idx="1" type="body"/>
          </p:nvPr>
        </p:nvSpPr>
        <p:spPr>
          <a:xfrm>
            <a:off x="3721600" y="3126450"/>
            <a:ext cx="1384800" cy="16281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Font typeface="Space Grotesk"/>
              <a:buChar char="●"/>
              <a:defRPr sz="1000"/>
            </a:lvl1pPr>
            <a:lvl2pPr indent="-292100" lvl="1" marL="914400">
              <a:spcBef>
                <a:spcPts val="800"/>
              </a:spcBef>
              <a:spcAft>
                <a:spcPts val="0"/>
              </a:spcAft>
              <a:buSzPts val="1000"/>
              <a:buFont typeface="Space Grotesk"/>
              <a:buChar char="○"/>
              <a:defRPr sz="1000"/>
            </a:lvl2pPr>
            <a:lvl3pPr indent="-292100" lvl="2" marL="1371600">
              <a:spcBef>
                <a:spcPts val="800"/>
              </a:spcBef>
              <a:spcAft>
                <a:spcPts val="0"/>
              </a:spcAft>
              <a:buSzPts val="1000"/>
              <a:buFont typeface="Space Grotesk"/>
              <a:buChar char="■"/>
              <a:defRPr sz="1000"/>
            </a:lvl3pPr>
            <a:lvl4pPr indent="-292100" lvl="3" marL="1828800">
              <a:spcBef>
                <a:spcPts val="800"/>
              </a:spcBef>
              <a:spcAft>
                <a:spcPts val="0"/>
              </a:spcAft>
              <a:buSzPts val="1000"/>
              <a:buFont typeface="Space Grotesk"/>
              <a:buChar char="●"/>
              <a:defRPr sz="1000"/>
            </a:lvl4pPr>
            <a:lvl5pPr indent="-292100" lvl="4" marL="2286000">
              <a:spcBef>
                <a:spcPts val="800"/>
              </a:spcBef>
              <a:spcAft>
                <a:spcPts val="0"/>
              </a:spcAft>
              <a:buSzPts val="1000"/>
              <a:buFont typeface="Space Grotesk"/>
              <a:buChar char="○"/>
              <a:defRPr sz="1000"/>
            </a:lvl5pPr>
            <a:lvl6pPr indent="-292100" lvl="5" marL="2743200">
              <a:spcBef>
                <a:spcPts val="800"/>
              </a:spcBef>
              <a:spcAft>
                <a:spcPts val="0"/>
              </a:spcAft>
              <a:buSzPts val="1000"/>
              <a:buFont typeface="Space Grotesk"/>
              <a:buChar char="■"/>
              <a:defRPr sz="1000"/>
            </a:lvl6pPr>
            <a:lvl7pPr indent="-292100" lvl="6" marL="3200400">
              <a:spcBef>
                <a:spcPts val="800"/>
              </a:spcBef>
              <a:spcAft>
                <a:spcPts val="0"/>
              </a:spcAft>
              <a:buSzPts val="1000"/>
              <a:buFont typeface="Space Grotesk"/>
              <a:buChar char="●"/>
              <a:defRPr sz="1000"/>
            </a:lvl7pPr>
            <a:lvl8pPr indent="-292100" lvl="7" marL="3657600">
              <a:spcBef>
                <a:spcPts val="800"/>
              </a:spcBef>
              <a:spcAft>
                <a:spcPts val="0"/>
              </a:spcAft>
              <a:buSzPts val="1000"/>
              <a:buFont typeface="Space Grotesk"/>
              <a:buChar char="○"/>
              <a:defRPr sz="1000"/>
            </a:lvl8pPr>
            <a:lvl9pPr indent="-292100" lvl="8" marL="4114800">
              <a:spcBef>
                <a:spcPts val="800"/>
              </a:spcBef>
              <a:spcAft>
                <a:spcPts val="800"/>
              </a:spcAft>
              <a:buSzPts val="1000"/>
              <a:buFont typeface="Space Grotesk"/>
              <a:buChar char="■"/>
              <a:defRPr sz="1000"/>
            </a:lvl9pPr>
          </a:lstStyle>
          <a:p/>
        </p:txBody>
      </p:sp>
      <p:sp>
        <p:nvSpPr>
          <p:cNvPr id="124" name="Google Shape;124;p9"/>
          <p:cNvSpPr/>
          <p:nvPr>
            <p:ph idx="2" type="pic"/>
          </p:nvPr>
        </p:nvSpPr>
        <p:spPr>
          <a:xfrm>
            <a:off x="0" y="0"/>
            <a:ext cx="2546700" cy="3583200"/>
          </a:xfrm>
          <a:prstGeom prst="rect">
            <a:avLst/>
          </a:prstGeom>
          <a:noFill/>
          <a:ln>
            <a:noFill/>
          </a:ln>
        </p:spPr>
      </p:sp>
      <p:sp>
        <p:nvSpPr>
          <p:cNvPr id="125" name="Google Shape;125;p9"/>
          <p:cNvSpPr/>
          <p:nvPr>
            <p:ph idx="3" type="pic"/>
          </p:nvPr>
        </p:nvSpPr>
        <p:spPr>
          <a:xfrm>
            <a:off x="280475" y="474638"/>
            <a:ext cx="2940900" cy="4668900"/>
          </a:xfrm>
          <a:prstGeom prst="rect">
            <a:avLst/>
          </a:prstGeom>
          <a:noFill/>
          <a:ln>
            <a:noFill/>
          </a:ln>
        </p:spPr>
      </p:sp>
      <p:sp>
        <p:nvSpPr>
          <p:cNvPr id="126" name="Google Shape;126;p9"/>
          <p:cNvSpPr/>
          <p:nvPr/>
        </p:nvSpPr>
        <p:spPr>
          <a:xfrm>
            <a:off x="3596536" y="253823"/>
            <a:ext cx="1082100" cy="3429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27" name="Google Shape;127;p9"/>
          <p:cNvSpPr txBox="1"/>
          <p:nvPr>
            <p:ph idx="4" type="body"/>
          </p:nvPr>
        </p:nvSpPr>
        <p:spPr>
          <a:xfrm>
            <a:off x="5511500" y="3126450"/>
            <a:ext cx="1384800" cy="16281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Font typeface="Space Grotesk"/>
              <a:buChar char="●"/>
              <a:defRPr sz="1000"/>
            </a:lvl1pPr>
            <a:lvl2pPr indent="-292100" lvl="1" marL="914400">
              <a:spcBef>
                <a:spcPts val="800"/>
              </a:spcBef>
              <a:spcAft>
                <a:spcPts val="0"/>
              </a:spcAft>
              <a:buSzPts val="1000"/>
              <a:buFont typeface="Space Grotesk"/>
              <a:buChar char="○"/>
              <a:defRPr sz="1000"/>
            </a:lvl2pPr>
            <a:lvl3pPr indent="-292100" lvl="2" marL="1371600">
              <a:spcBef>
                <a:spcPts val="800"/>
              </a:spcBef>
              <a:spcAft>
                <a:spcPts val="0"/>
              </a:spcAft>
              <a:buSzPts val="1000"/>
              <a:buFont typeface="Space Grotesk"/>
              <a:buChar char="■"/>
              <a:defRPr sz="1000"/>
            </a:lvl3pPr>
            <a:lvl4pPr indent="-292100" lvl="3" marL="1828800">
              <a:spcBef>
                <a:spcPts val="800"/>
              </a:spcBef>
              <a:spcAft>
                <a:spcPts val="0"/>
              </a:spcAft>
              <a:buSzPts val="1000"/>
              <a:buFont typeface="Space Grotesk"/>
              <a:buChar char="●"/>
              <a:defRPr sz="1000"/>
            </a:lvl4pPr>
            <a:lvl5pPr indent="-292100" lvl="4" marL="2286000">
              <a:spcBef>
                <a:spcPts val="800"/>
              </a:spcBef>
              <a:spcAft>
                <a:spcPts val="0"/>
              </a:spcAft>
              <a:buSzPts val="1000"/>
              <a:buFont typeface="Space Grotesk"/>
              <a:buChar char="○"/>
              <a:defRPr sz="1000"/>
            </a:lvl5pPr>
            <a:lvl6pPr indent="-292100" lvl="5" marL="2743200">
              <a:spcBef>
                <a:spcPts val="800"/>
              </a:spcBef>
              <a:spcAft>
                <a:spcPts val="0"/>
              </a:spcAft>
              <a:buSzPts val="1000"/>
              <a:buFont typeface="Space Grotesk"/>
              <a:buChar char="■"/>
              <a:defRPr sz="1000"/>
            </a:lvl6pPr>
            <a:lvl7pPr indent="-292100" lvl="6" marL="3200400">
              <a:spcBef>
                <a:spcPts val="800"/>
              </a:spcBef>
              <a:spcAft>
                <a:spcPts val="0"/>
              </a:spcAft>
              <a:buSzPts val="1000"/>
              <a:buFont typeface="Space Grotesk"/>
              <a:buChar char="●"/>
              <a:defRPr sz="1000"/>
            </a:lvl7pPr>
            <a:lvl8pPr indent="-292100" lvl="7" marL="3657600">
              <a:spcBef>
                <a:spcPts val="800"/>
              </a:spcBef>
              <a:spcAft>
                <a:spcPts val="0"/>
              </a:spcAft>
              <a:buSzPts val="1000"/>
              <a:buFont typeface="Space Grotesk"/>
              <a:buChar char="○"/>
              <a:defRPr sz="1000"/>
            </a:lvl8pPr>
            <a:lvl9pPr indent="-292100" lvl="8" marL="4114800">
              <a:spcBef>
                <a:spcPts val="800"/>
              </a:spcBef>
              <a:spcAft>
                <a:spcPts val="800"/>
              </a:spcAft>
              <a:buSzPts val="1000"/>
              <a:buFont typeface="Space Grotesk"/>
              <a:buChar char="■"/>
              <a:defRPr sz="1000"/>
            </a:lvl9pPr>
          </a:lstStyle>
          <a:p/>
        </p:txBody>
      </p:sp>
      <p:sp>
        <p:nvSpPr>
          <p:cNvPr id="128" name="Google Shape;128;p9"/>
          <p:cNvSpPr txBox="1"/>
          <p:nvPr>
            <p:ph idx="5" type="body"/>
          </p:nvPr>
        </p:nvSpPr>
        <p:spPr>
          <a:xfrm>
            <a:off x="7293076" y="3126450"/>
            <a:ext cx="1461000" cy="16281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Font typeface="Space Grotesk"/>
              <a:buChar char="●"/>
              <a:defRPr sz="1000"/>
            </a:lvl1pPr>
            <a:lvl2pPr indent="-292100" lvl="1" marL="914400">
              <a:spcBef>
                <a:spcPts val="800"/>
              </a:spcBef>
              <a:spcAft>
                <a:spcPts val="0"/>
              </a:spcAft>
              <a:buSzPts val="1000"/>
              <a:buFont typeface="Space Grotesk"/>
              <a:buChar char="○"/>
              <a:defRPr sz="1000"/>
            </a:lvl2pPr>
            <a:lvl3pPr indent="-292100" lvl="2" marL="1371600">
              <a:spcBef>
                <a:spcPts val="800"/>
              </a:spcBef>
              <a:spcAft>
                <a:spcPts val="0"/>
              </a:spcAft>
              <a:buSzPts val="1000"/>
              <a:buFont typeface="Space Grotesk"/>
              <a:buChar char="■"/>
              <a:defRPr sz="1000"/>
            </a:lvl3pPr>
            <a:lvl4pPr indent="-292100" lvl="3" marL="1828800">
              <a:spcBef>
                <a:spcPts val="800"/>
              </a:spcBef>
              <a:spcAft>
                <a:spcPts val="0"/>
              </a:spcAft>
              <a:buSzPts val="1000"/>
              <a:buFont typeface="Space Grotesk"/>
              <a:buChar char="●"/>
              <a:defRPr sz="1000"/>
            </a:lvl4pPr>
            <a:lvl5pPr indent="-292100" lvl="4" marL="2286000">
              <a:spcBef>
                <a:spcPts val="800"/>
              </a:spcBef>
              <a:spcAft>
                <a:spcPts val="0"/>
              </a:spcAft>
              <a:buSzPts val="1000"/>
              <a:buFont typeface="Space Grotesk"/>
              <a:buChar char="○"/>
              <a:defRPr sz="1000"/>
            </a:lvl5pPr>
            <a:lvl6pPr indent="-292100" lvl="5" marL="2743200">
              <a:spcBef>
                <a:spcPts val="800"/>
              </a:spcBef>
              <a:spcAft>
                <a:spcPts val="0"/>
              </a:spcAft>
              <a:buSzPts val="1000"/>
              <a:buFont typeface="Space Grotesk"/>
              <a:buChar char="■"/>
              <a:defRPr sz="1000"/>
            </a:lvl6pPr>
            <a:lvl7pPr indent="-292100" lvl="6" marL="3200400">
              <a:spcBef>
                <a:spcPts val="800"/>
              </a:spcBef>
              <a:spcAft>
                <a:spcPts val="0"/>
              </a:spcAft>
              <a:buSzPts val="1000"/>
              <a:buFont typeface="Space Grotesk"/>
              <a:buChar char="●"/>
              <a:defRPr sz="1000"/>
            </a:lvl7pPr>
            <a:lvl8pPr indent="-292100" lvl="7" marL="3657600">
              <a:spcBef>
                <a:spcPts val="800"/>
              </a:spcBef>
              <a:spcAft>
                <a:spcPts val="0"/>
              </a:spcAft>
              <a:buSzPts val="1000"/>
              <a:buFont typeface="Space Grotesk"/>
              <a:buChar char="○"/>
              <a:defRPr sz="1000"/>
            </a:lvl8pPr>
            <a:lvl9pPr indent="-292100" lvl="8" marL="4114800">
              <a:spcBef>
                <a:spcPts val="800"/>
              </a:spcBef>
              <a:spcAft>
                <a:spcPts val="800"/>
              </a:spcAft>
              <a:buSzPts val="1000"/>
              <a:buFont typeface="Space Grotesk"/>
              <a:buChar char="■"/>
              <a:defRPr sz="1000"/>
            </a:lvl9pPr>
          </a:lstStyle>
          <a:p/>
        </p:txBody>
      </p:sp>
      <p:sp>
        <p:nvSpPr>
          <p:cNvPr id="129" name="Google Shape;129;p9"/>
          <p:cNvSpPr txBox="1"/>
          <p:nvPr>
            <p:ph type="title"/>
          </p:nvPr>
        </p:nvSpPr>
        <p:spPr>
          <a:xfrm>
            <a:off x="3598725" y="1485838"/>
            <a:ext cx="4801500" cy="751500"/>
          </a:xfrm>
          <a:prstGeom prst="rect">
            <a:avLst/>
          </a:prstGeom>
        </p:spPr>
        <p:txBody>
          <a:bodyPr anchorCtr="0" anchor="t" bIns="0" lIns="0" spcFirstLastPara="1" rIns="0" wrap="square" tIns="0">
            <a:noAutofit/>
          </a:bodyPr>
          <a:lstStyle>
            <a:lvl1pPr lvl="0">
              <a:spcBef>
                <a:spcPts val="0"/>
              </a:spcBef>
              <a:spcAft>
                <a:spcPts val="0"/>
              </a:spcAft>
              <a:buSzPts val="2800"/>
              <a:buNone/>
              <a:defRPr sz="1000">
                <a:solidFill>
                  <a:schemeClr val="lt2"/>
                </a:solidFill>
                <a:latin typeface="Space Grotesk"/>
                <a:ea typeface="Space Grotesk"/>
                <a:cs typeface="Space Grotesk"/>
                <a:sym typeface="Space Grotesk"/>
              </a:defRPr>
            </a:lvl1pPr>
            <a:lvl2pPr lvl="1">
              <a:spcBef>
                <a:spcPts val="0"/>
              </a:spcBef>
              <a:spcAft>
                <a:spcPts val="0"/>
              </a:spcAft>
              <a:buSzPts val="2800"/>
              <a:buNone/>
              <a:defRPr sz="1000">
                <a:solidFill>
                  <a:schemeClr val="lt2"/>
                </a:solidFill>
                <a:latin typeface="Space Grotesk"/>
                <a:ea typeface="Space Grotesk"/>
                <a:cs typeface="Space Grotesk"/>
                <a:sym typeface="Space Grotesk"/>
              </a:defRPr>
            </a:lvl2pPr>
            <a:lvl3pPr lvl="2">
              <a:spcBef>
                <a:spcPts val="0"/>
              </a:spcBef>
              <a:spcAft>
                <a:spcPts val="0"/>
              </a:spcAft>
              <a:buSzPts val="2800"/>
              <a:buNone/>
              <a:defRPr sz="1000">
                <a:solidFill>
                  <a:schemeClr val="lt2"/>
                </a:solidFill>
                <a:latin typeface="Space Grotesk"/>
                <a:ea typeface="Space Grotesk"/>
                <a:cs typeface="Space Grotesk"/>
                <a:sym typeface="Space Grotesk"/>
              </a:defRPr>
            </a:lvl3pPr>
            <a:lvl4pPr lvl="3">
              <a:spcBef>
                <a:spcPts val="0"/>
              </a:spcBef>
              <a:spcAft>
                <a:spcPts val="0"/>
              </a:spcAft>
              <a:buSzPts val="2800"/>
              <a:buNone/>
              <a:defRPr sz="1000">
                <a:solidFill>
                  <a:schemeClr val="lt2"/>
                </a:solidFill>
                <a:latin typeface="Space Grotesk"/>
                <a:ea typeface="Space Grotesk"/>
                <a:cs typeface="Space Grotesk"/>
                <a:sym typeface="Space Grotesk"/>
              </a:defRPr>
            </a:lvl4pPr>
            <a:lvl5pPr lvl="4">
              <a:spcBef>
                <a:spcPts val="0"/>
              </a:spcBef>
              <a:spcAft>
                <a:spcPts val="0"/>
              </a:spcAft>
              <a:buSzPts val="2800"/>
              <a:buNone/>
              <a:defRPr sz="1000">
                <a:solidFill>
                  <a:schemeClr val="lt2"/>
                </a:solidFill>
                <a:latin typeface="Space Grotesk"/>
                <a:ea typeface="Space Grotesk"/>
                <a:cs typeface="Space Grotesk"/>
                <a:sym typeface="Space Grotesk"/>
              </a:defRPr>
            </a:lvl5pPr>
            <a:lvl6pPr lvl="5">
              <a:spcBef>
                <a:spcPts val="0"/>
              </a:spcBef>
              <a:spcAft>
                <a:spcPts val="0"/>
              </a:spcAft>
              <a:buSzPts val="2800"/>
              <a:buNone/>
              <a:defRPr sz="1000">
                <a:solidFill>
                  <a:schemeClr val="lt2"/>
                </a:solidFill>
                <a:latin typeface="Space Grotesk"/>
                <a:ea typeface="Space Grotesk"/>
                <a:cs typeface="Space Grotesk"/>
                <a:sym typeface="Space Grotesk"/>
              </a:defRPr>
            </a:lvl6pPr>
            <a:lvl7pPr lvl="6">
              <a:spcBef>
                <a:spcPts val="0"/>
              </a:spcBef>
              <a:spcAft>
                <a:spcPts val="0"/>
              </a:spcAft>
              <a:buSzPts val="2800"/>
              <a:buNone/>
              <a:defRPr sz="1000">
                <a:solidFill>
                  <a:schemeClr val="lt2"/>
                </a:solidFill>
                <a:latin typeface="Space Grotesk"/>
                <a:ea typeface="Space Grotesk"/>
                <a:cs typeface="Space Grotesk"/>
                <a:sym typeface="Space Grotesk"/>
              </a:defRPr>
            </a:lvl7pPr>
            <a:lvl8pPr lvl="7">
              <a:spcBef>
                <a:spcPts val="0"/>
              </a:spcBef>
              <a:spcAft>
                <a:spcPts val="0"/>
              </a:spcAft>
              <a:buSzPts val="2800"/>
              <a:buNone/>
              <a:defRPr sz="1000">
                <a:solidFill>
                  <a:schemeClr val="lt2"/>
                </a:solidFill>
                <a:latin typeface="Space Grotesk"/>
                <a:ea typeface="Space Grotesk"/>
                <a:cs typeface="Space Grotesk"/>
                <a:sym typeface="Space Grotesk"/>
              </a:defRPr>
            </a:lvl8pPr>
            <a:lvl9pPr lvl="8">
              <a:spcBef>
                <a:spcPts val="0"/>
              </a:spcBef>
              <a:spcAft>
                <a:spcPts val="0"/>
              </a:spcAft>
              <a:buSzPts val="2800"/>
              <a:buNone/>
              <a:defRPr sz="1000">
                <a:solidFill>
                  <a:schemeClr val="lt2"/>
                </a:solidFill>
                <a:latin typeface="Space Grotesk"/>
                <a:ea typeface="Space Grotesk"/>
                <a:cs typeface="Space Grotesk"/>
                <a:sym typeface="Space Grotesk"/>
              </a:defRPr>
            </a:lvl9pPr>
          </a:lstStyle>
          <a:p/>
        </p:txBody>
      </p:sp>
      <p:sp>
        <p:nvSpPr>
          <p:cNvPr id="130" name="Google Shape;130;p9"/>
          <p:cNvSpPr txBox="1"/>
          <p:nvPr>
            <p:ph idx="6" type="subTitle"/>
          </p:nvPr>
        </p:nvSpPr>
        <p:spPr>
          <a:xfrm>
            <a:off x="3721600" y="2709275"/>
            <a:ext cx="1574700" cy="242700"/>
          </a:xfrm>
          <a:prstGeom prst="rect">
            <a:avLst/>
          </a:prstGeom>
        </p:spPr>
        <p:txBody>
          <a:bodyPr anchorCtr="0" anchor="b" bIns="0" lIns="0" spcFirstLastPara="1" rIns="0" wrap="square" tIns="0">
            <a:noAutofit/>
          </a:bodyPr>
          <a:lstStyle>
            <a:lvl1pPr lvl="0">
              <a:lnSpc>
                <a:spcPct val="80000"/>
              </a:lnSpc>
              <a:spcBef>
                <a:spcPts val="0"/>
              </a:spcBef>
              <a:spcAft>
                <a:spcPts val="0"/>
              </a:spcAft>
              <a:buClr>
                <a:schemeClr val="lt2"/>
              </a:buClr>
              <a:buSzPts val="1500"/>
              <a:buFont typeface="Space Grotesk"/>
              <a:buNone/>
              <a:defRPr sz="1500">
                <a:solidFill>
                  <a:schemeClr val="lt2"/>
                </a:solidFill>
              </a:defRPr>
            </a:lvl1pPr>
            <a:lvl2pPr lvl="1">
              <a:lnSpc>
                <a:spcPct val="80000"/>
              </a:lnSpc>
              <a:spcBef>
                <a:spcPts val="0"/>
              </a:spcBef>
              <a:spcAft>
                <a:spcPts val="0"/>
              </a:spcAft>
              <a:buClr>
                <a:schemeClr val="lt2"/>
              </a:buClr>
              <a:buSzPts val="1500"/>
              <a:buFont typeface="Space Grotesk"/>
              <a:buNone/>
              <a:defRPr sz="1500">
                <a:solidFill>
                  <a:schemeClr val="lt2"/>
                </a:solidFill>
              </a:defRPr>
            </a:lvl2pPr>
            <a:lvl3pPr lvl="2">
              <a:lnSpc>
                <a:spcPct val="80000"/>
              </a:lnSpc>
              <a:spcBef>
                <a:spcPts val="0"/>
              </a:spcBef>
              <a:spcAft>
                <a:spcPts val="0"/>
              </a:spcAft>
              <a:buClr>
                <a:schemeClr val="lt2"/>
              </a:buClr>
              <a:buSzPts val="1500"/>
              <a:buFont typeface="Space Grotesk"/>
              <a:buNone/>
              <a:defRPr sz="1500">
                <a:solidFill>
                  <a:schemeClr val="lt2"/>
                </a:solidFill>
              </a:defRPr>
            </a:lvl3pPr>
            <a:lvl4pPr lvl="3">
              <a:lnSpc>
                <a:spcPct val="80000"/>
              </a:lnSpc>
              <a:spcBef>
                <a:spcPts val="0"/>
              </a:spcBef>
              <a:spcAft>
                <a:spcPts val="0"/>
              </a:spcAft>
              <a:buClr>
                <a:schemeClr val="lt2"/>
              </a:buClr>
              <a:buSzPts val="1500"/>
              <a:buFont typeface="Space Grotesk"/>
              <a:buNone/>
              <a:defRPr sz="1500">
                <a:solidFill>
                  <a:schemeClr val="lt2"/>
                </a:solidFill>
              </a:defRPr>
            </a:lvl4pPr>
            <a:lvl5pPr lvl="4">
              <a:lnSpc>
                <a:spcPct val="80000"/>
              </a:lnSpc>
              <a:spcBef>
                <a:spcPts val="0"/>
              </a:spcBef>
              <a:spcAft>
                <a:spcPts val="0"/>
              </a:spcAft>
              <a:buClr>
                <a:schemeClr val="lt2"/>
              </a:buClr>
              <a:buSzPts val="1500"/>
              <a:buFont typeface="Space Grotesk"/>
              <a:buNone/>
              <a:defRPr sz="1500">
                <a:solidFill>
                  <a:schemeClr val="lt2"/>
                </a:solidFill>
              </a:defRPr>
            </a:lvl5pPr>
            <a:lvl6pPr lvl="5">
              <a:lnSpc>
                <a:spcPct val="80000"/>
              </a:lnSpc>
              <a:spcBef>
                <a:spcPts val="0"/>
              </a:spcBef>
              <a:spcAft>
                <a:spcPts val="0"/>
              </a:spcAft>
              <a:buClr>
                <a:schemeClr val="lt2"/>
              </a:buClr>
              <a:buSzPts val="1500"/>
              <a:buFont typeface="Space Grotesk"/>
              <a:buNone/>
              <a:defRPr sz="1500">
                <a:solidFill>
                  <a:schemeClr val="lt2"/>
                </a:solidFill>
              </a:defRPr>
            </a:lvl6pPr>
            <a:lvl7pPr lvl="6">
              <a:lnSpc>
                <a:spcPct val="80000"/>
              </a:lnSpc>
              <a:spcBef>
                <a:spcPts val="0"/>
              </a:spcBef>
              <a:spcAft>
                <a:spcPts val="0"/>
              </a:spcAft>
              <a:buClr>
                <a:schemeClr val="lt2"/>
              </a:buClr>
              <a:buSzPts val="1500"/>
              <a:buFont typeface="Space Grotesk"/>
              <a:buNone/>
              <a:defRPr sz="1500">
                <a:solidFill>
                  <a:schemeClr val="lt2"/>
                </a:solidFill>
              </a:defRPr>
            </a:lvl7pPr>
            <a:lvl8pPr lvl="7">
              <a:lnSpc>
                <a:spcPct val="80000"/>
              </a:lnSpc>
              <a:spcBef>
                <a:spcPts val="0"/>
              </a:spcBef>
              <a:spcAft>
                <a:spcPts val="0"/>
              </a:spcAft>
              <a:buClr>
                <a:schemeClr val="lt2"/>
              </a:buClr>
              <a:buSzPts val="1500"/>
              <a:buFont typeface="Space Grotesk"/>
              <a:buNone/>
              <a:defRPr sz="1500">
                <a:solidFill>
                  <a:schemeClr val="lt2"/>
                </a:solidFill>
              </a:defRPr>
            </a:lvl8pPr>
            <a:lvl9pPr lvl="8">
              <a:lnSpc>
                <a:spcPct val="80000"/>
              </a:lnSpc>
              <a:spcBef>
                <a:spcPts val="0"/>
              </a:spcBef>
              <a:spcAft>
                <a:spcPts val="0"/>
              </a:spcAft>
              <a:buClr>
                <a:schemeClr val="lt2"/>
              </a:buClr>
              <a:buSzPts val="1500"/>
              <a:buFont typeface="Space Grotesk"/>
              <a:buNone/>
              <a:defRPr sz="1500">
                <a:solidFill>
                  <a:schemeClr val="lt2"/>
                </a:solidFill>
              </a:defRPr>
            </a:lvl9pPr>
          </a:lstStyle>
          <a:p/>
        </p:txBody>
      </p:sp>
      <p:sp>
        <p:nvSpPr>
          <p:cNvPr id="131" name="Google Shape;131;p9"/>
          <p:cNvSpPr txBox="1"/>
          <p:nvPr>
            <p:ph idx="7" type="subTitle"/>
          </p:nvPr>
        </p:nvSpPr>
        <p:spPr>
          <a:xfrm>
            <a:off x="5511500" y="2709275"/>
            <a:ext cx="1574700" cy="242700"/>
          </a:xfrm>
          <a:prstGeom prst="rect">
            <a:avLst/>
          </a:prstGeom>
        </p:spPr>
        <p:txBody>
          <a:bodyPr anchorCtr="0" anchor="b" bIns="0" lIns="0" spcFirstLastPara="1" rIns="0" wrap="square" tIns="0">
            <a:noAutofit/>
          </a:bodyPr>
          <a:lstStyle>
            <a:lvl1pPr lvl="0">
              <a:lnSpc>
                <a:spcPct val="80000"/>
              </a:lnSpc>
              <a:spcBef>
                <a:spcPts val="0"/>
              </a:spcBef>
              <a:spcAft>
                <a:spcPts val="0"/>
              </a:spcAft>
              <a:buClr>
                <a:schemeClr val="lt2"/>
              </a:buClr>
              <a:buSzPts val="1500"/>
              <a:buFont typeface="Space Grotesk"/>
              <a:buNone/>
              <a:defRPr sz="1500">
                <a:solidFill>
                  <a:schemeClr val="lt2"/>
                </a:solidFill>
              </a:defRPr>
            </a:lvl1pPr>
            <a:lvl2pPr lvl="1">
              <a:lnSpc>
                <a:spcPct val="80000"/>
              </a:lnSpc>
              <a:spcBef>
                <a:spcPts val="0"/>
              </a:spcBef>
              <a:spcAft>
                <a:spcPts val="0"/>
              </a:spcAft>
              <a:buClr>
                <a:schemeClr val="lt2"/>
              </a:buClr>
              <a:buSzPts val="1500"/>
              <a:buFont typeface="Space Grotesk"/>
              <a:buNone/>
              <a:defRPr sz="1500">
                <a:solidFill>
                  <a:schemeClr val="lt2"/>
                </a:solidFill>
              </a:defRPr>
            </a:lvl2pPr>
            <a:lvl3pPr lvl="2">
              <a:lnSpc>
                <a:spcPct val="80000"/>
              </a:lnSpc>
              <a:spcBef>
                <a:spcPts val="0"/>
              </a:spcBef>
              <a:spcAft>
                <a:spcPts val="0"/>
              </a:spcAft>
              <a:buClr>
                <a:schemeClr val="lt2"/>
              </a:buClr>
              <a:buSzPts val="1500"/>
              <a:buFont typeface="Space Grotesk"/>
              <a:buNone/>
              <a:defRPr sz="1500">
                <a:solidFill>
                  <a:schemeClr val="lt2"/>
                </a:solidFill>
              </a:defRPr>
            </a:lvl3pPr>
            <a:lvl4pPr lvl="3">
              <a:lnSpc>
                <a:spcPct val="80000"/>
              </a:lnSpc>
              <a:spcBef>
                <a:spcPts val="0"/>
              </a:spcBef>
              <a:spcAft>
                <a:spcPts val="0"/>
              </a:spcAft>
              <a:buClr>
                <a:schemeClr val="lt2"/>
              </a:buClr>
              <a:buSzPts val="1500"/>
              <a:buFont typeface="Space Grotesk"/>
              <a:buNone/>
              <a:defRPr sz="1500">
                <a:solidFill>
                  <a:schemeClr val="lt2"/>
                </a:solidFill>
              </a:defRPr>
            </a:lvl4pPr>
            <a:lvl5pPr lvl="4">
              <a:lnSpc>
                <a:spcPct val="80000"/>
              </a:lnSpc>
              <a:spcBef>
                <a:spcPts val="0"/>
              </a:spcBef>
              <a:spcAft>
                <a:spcPts val="0"/>
              </a:spcAft>
              <a:buClr>
                <a:schemeClr val="lt2"/>
              </a:buClr>
              <a:buSzPts val="1500"/>
              <a:buFont typeface="Space Grotesk"/>
              <a:buNone/>
              <a:defRPr sz="1500">
                <a:solidFill>
                  <a:schemeClr val="lt2"/>
                </a:solidFill>
              </a:defRPr>
            </a:lvl5pPr>
            <a:lvl6pPr lvl="5">
              <a:lnSpc>
                <a:spcPct val="80000"/>
              </a:lnSpc>
              <a:spcBef>
                <a:spcPts val="0"/>
              </a:spcBef>
              <a:spcAft>
                <a:spcPts val="0"/>
              </a:spcAft>
              <a:buClr>
                <a:schemeClr val="lt2"/>
              </a:buClr>
              <a:buSzPts val="1500"/>
              <a:buFont typeface="Space Grotesk"/>
              <a:buNone/>
              <a:defRPr sz="1500">
                <a:solidFill>
                  <a:schemeClr val="lt2"/>
                </a:solidFill>
              </a:defRPr>
            </a:lvl6pPr>
            <a:lvl7pPr lvl="6">
              <a:lnSpc>
                <a:spcPct val="80000"/>
              </a:lnSpc>
              <a:spcBef>
                <a:spcPts val="0"/>
              </a:spcBef>
              <a:spcAft>
                <a:spcPts val="0"/>
              </a:spcAft>
              <a:buClr>
                <a:schemeClr val="lt2"/>
              </a:buClr>
              <a:buSzPts val="1500"/>
              <a:buFont typeface="Space Grotesk"/>
              <a:buNone/>
              <a:defRPr sz="1500">
                <a:solidFill>
                  <a:schemeClr val="lt2"/>
                </a:solidFill>
              </a:defRPr>
            </a:lvl7pPr>
            <a:lvl8pPr lvl="7">
              <a:lnSpc>
                <a:spcPct val="80000"/>
              </a:lnSpc>
              <a:spcBef>
                <a:spcPts val="0"/>
              </a:spcBef>
              <a:spcAft>
                <a:spcPts val="0"/>
              </a:spcAft>
              <a:buClr>
                <a:schemeClr val="lt2"/>
              </a:buClr>
              <a:buSzPts val="1500"/>
              <a:buFont typeface="Space Grotesk"/>
              <a:buNone/>
              <a:defRPr sz="1500">
                <a:solidFill>
                  <a:schemeClr val="lt2"/>
                </a:solidFill>
              </a:defRPr>
            </a:lvl8pPr>
            <a:lvl9pPr lvl="8">
              <a:lnSpc>
                <a:spcPct val="80000"/>
              </a:lnSpc>
              <a:spcBef>
                <a:spcPts val="0"/>
              </a:spcBef>
              <a:spcAft>
                <a:spcPts val="0"/>
              </a:spcAft>
              <a:buClr>
                <a:schemeClr val="lt2"/>
              </a:buClr>
              <a:buSzPts val="1500"/>
              <a:buFont typeface="Space Grotesk"/>
              <a:buNone/>
              <a:defRPr sz="1500">
                <a:solidFill>
                  <a:schemeClr val="lt2"/>
                </a:solidFill>
              </a:defRPr>
            </a:lvl9pPr>
          </a:lstStyle>
          <a:p/>
        </p:txBody>
      </p:sp>
      <p:sp>
        <p:nvSpPr>
          <p:cNvPr id="132" name="Google Shape;132;p9"/>
          <p:cNvSpPr txBox="1"/>
          <p:nvPr>
            <p:ph idx="8" type="subTitle"/>
          </p:nvPr>
        </p:nvSpPr>
        <p:spPr>
          <a:xfrm>
            <a:off x="7293076" y="2713624"/>
            <a:ext cx="1598400" cy="242700"/>
          </a:xfrm>
          <a:prstGeom prst="rect">
            <a:avLst/>
          </a:prstGeom>
        </p:spPr>
        <p:txBody>
          <a:bodyPr anchorCtr="0" anchor="b" bIns="0" lIns="0" spcFirstLastPara="1" rIns="0" wrap="square" tIns="0">
            <a:noAutofit/>
          </a:bodyPr>
          <a:lstStyle>
            <a:lvl1pPr lvl="0">
              <a:lnSpc>
                <a:spcPct val="80000"/>
              </a:lnSpc>
              <a:spcBef>
                <a:spcPts val="0"/>
              </a:spcBef>
              <a:spcAft>
                <a:spcPts val="0"/>
              </a:spcAft>
              <a:buClr>
                <a:schemeClr val="lt2"/>
              </a:buClr>
              <a:buSzPts val="1500"/>
              <a:buFont typeface="Space Grotesk"/>
              <a:buNone/>
              <a:defRPr sz="1500">
                <a:solidFill>
                  <a:schemeClr val="lt2"/>
                </a:solidFill>
              </a:defRPr>
            </a:lvl1pPr>
            <a:lvl2pPr lvl="1">
              <a:lnSpc>
                <a:spcPct val="80000"/>
              </a:lnSpc>
              <a:spcBef>
                <a:spcPts val="0"/>
              </a:spcBef>
              <a:spcAft>
                <a:spcPts val="0"/>
              </a:spcAft>
              <a:buClr>
                <a:schemeClr val="lt2"/>
              </a:buClr>
              <a:buSzPts val="1500"/>
              <a:buFont typeface="Space Grotesk"/>
              <a:buNone/>
              <a:defRPr sz="1500">
                <a:solidFill>
                  <a:schemeClr val="lt2"/>
                </a:solidFill>
              </a:defRPr>
            </a:lvl2pPr>
            <a:lvl3pPr lvl="2">
              <a:lnSpc>
                <a:spcPct val="80000"/>
              </a:lnSpc>
              <a:spcBef>
                <a:spcPts val="0"/>
              </a:spcBef>
              <a:spcAft>
                <a:spcPts val="0"/>
              </a:spcAft>
              <a:buClr>
                <a:schemeClr val="lt2"/>
              </a:buClr>
              <a:buSzPts val="1500"/>
              <a:buFont typeface="Space Grotesk"/>
              <a:buNone/>
              <a:defRPr sz="1500">
                <a:solidFill>
                  <a:schemeClr val="lt2"/>
                </a:solidFill>
              </a:defRPr>
            </a:lvl3pPr>
            <a:lvl4pPr lvl="3">
              <a:lnSpc>
                <a:spcPct val="80000"/>
              </a:lnSpc>
              <a:spcBef>
                <a:spcPts val="0"/>
              </a:spcBef>
              <a:spcAft>
                <a:spcPts val="0"/>
              </a:spcAft>
              <a:buClr>
                <a:schemeClr val="lt2"/>
              </a:buClr>
              <a:buSzPts val="1500"/>
              <a:buFont typeface="Space Grotesk"/>
              <a:buNone/>
              <a:defRPr sz="1500">
                <a:solidFill>
                  <a:schemeClr val="lt2"/>
                </a:solidFill>
              </a:defRPr>
            </a:lvl4pPr>
            <a:lvl5pPr lvl="4">
              <a:lnSpc>
                <a:spcPct val="80000"/>
              </a:lnSpc>
              <a:spcBef>
                <a:spcPts val="0"/>
              </a:spcBef>
              <a:spcAft>
                <a:spcPts val="0"/>
              </a:spcAft>
              <a:buClr>
                <a:schemeClr val="lt2"/>
              </a:buClr>
              <a:buSzPts val="1500"/>
              <a:buFont typeface="Space Grotesk"/>
              <a:buNone/>
              <a:defRPr sz="1500">
                <a:solidFill>
                  <a:schemeClr val="lt2"/>
                </a:solidFill>
              </a:defRPr>
            </a:lvl5pPr>
            <a:lvl6pPr lvl="5">
              <a:lnSpc>
                <a:spcPct val="80000"/>
              </a:lnSpc>
              <a:spcBef>
                <a:spcPts val="0"/>
              </a:spcBef>
              <a:spcAft>
                <a:spcPts val="0"/>
              </a:spcAft>
              <a:buClr>
                <a:schemeClr val="lt2"/>
              </a:buClr>
              <a:buSzPts val="1500"/>
              <a:buFont typeface="Space Grotesk"/>
              <a:buNone/>
              <a:defRPr sz="1500">
                <a:solidFill>
                  <a:schemeClr val="lt2"/>
                </a:solidFill>
              </a:defRPr>
            </a:lvl6pPr>
            <a:lvl7pPr lvl="6">
              <a:lnSpc>
                <a:spcPct val="80000"/>
              </a:lnSpc>
              <a:spcBef>
                <a:spcPts val="0"/>
              </a:spcBef>
              <a:spcAft>
                <a:spcPts val="0"/>
              </a:spcAft>
              <a:buClr>
                <a:schemeClr val="lt2"/>
              </a:buClr>
              <a:buSzPts val="1500"/>
              <a:buFont typeface="Space Grotesk"/>
              <a:buNone/>
              <a:defRPr sz="1500">
                <a:solidFill>
                  <a:schemeClr val="lt2"/>
                </a:solidFill>
              </a:defRPr>
            </a:lvl7pPr>
            <a:lvl8pPr lvl="7">
              <a:lnSpc>
                <a:spcPct val="80000"/>
              </a:lnSpc>
              <a:spcBef>
                <a:spcPts val="0"/>
              </a:spcBef>
              <a:spcAft>
                <a:spcPts val="0"/>
              </a:spcAft>
              <a:buClr>
                <a:schemeClr val="lt2"/>
              </a:buClr>
              <a:buSzPts val="1500"/>
              <a:buFont typeface="Space Grotesk"/>
              <a:buNone/>
              <a:defRPr sz="1500">
                <a:solidFill>
                  <a:schemeClr val="lt2"/>
                </a:solidFill>
              </a:defRPr>
            </a:lvl8pPr>
            <a:lvl9pPr lvl="8">
              <a:lnSpc>
                <a:spcPct val="80000"/>
              </a:lnSpc>
              <a:spcBef>
                <a:spcPts val="0"/>
              </a:spcBef>
              <a:spcAft>
                <a:spcPts val="0"/>
              </a:spcAft>
              <a:buClr>
                <a:schemeClr val="lt2"/>
              </a:buClr>
              <a:buSzPts val="1500"/>
              <a:buFont typeface="Space Grotesk"/>
              <a:buNone/>
              <a:defRPr sz="1500">
                <a:solidFill>
                  <a:schemeClr val="lt2"/>
                </a:solidFill>
              </a:defRPr>
            </a:lvl9pPr>
          </a:lstStyle>
          <a:p/>
        </p:txBody>
      </p:sp>
      <p:sp>
        <p:nvSpPr>
          <p:cNvPr id="133" name="Google Shape;133;p9"/>
          <p:cNvSpPr txBox="1"/>
          <p:nvPr>
            <p:ph idx="9" type="title"/>
          </p:nvPr>
        </p:nvSpPr>
        <p:spPr>
          <a:xfrm>
            <a:off x="3596525" y="522925"/>
            <a:ext cx="5295000" cy="836700"/>
          </a:xfrm>
          <a:prstGeom prst="rect">
            <a:avLst/>
          </a:prstGeom>
        </p:spPr>
        <p:txBody>
          <a:bodyPr anchorCtr="0" anchor="t" bIns="0" lIns="0" spcFirstLastPara="1" rIns="0" wrap="square" tIns="0">
            <a:noAutofit/>
          </a:bodyPr>
          <a:lstStyle>
            <a:lvl1pPr lvl="0">
              <a:lnSpc>
                <a:spcPct val="80000"/>
              </a:lnSpc>
              <a:spcBef>
                <a:spcPts val="0"/>
              </a:spcBef>
              <a:spcAft>
                <a:spcPts val="0"/>
              </a:spcAft>
              <a:buSzPts val="2800"/>
              <a:buNone/>
              <a:defRPr sz="3500">
                <a:highlight>
                  <a:schemeClr val="accent5"/>
                </a:highlight>
                <a:latin typeface="Space Grotesk"/>
                <a:ea typeface="Space Grotesk"/>
                <a:cs typeface="Space Grotesk"/>
                <a:sym typeface="Space Grotesk"/>
              </a:defRPr>
            </a:lvl1pPr>
            <a:lvl2pPr lvl="1">
              <a:lnSpc>
                <a:spcPct val="115000"/>
              </a:lnSpc>
              <a:spcBef>
                <a:spcPts val="0"/>
              </a:spcBef>
              <a:spcAft>
                <a:spcPts val="0"/>
              </a:spcAft>
              <a:buSzPts val="2800"/>
              <a:buNone/>
              <a:defRPr sz="3900">
                <a:highlight>
                  <a:schemeClr val="accent5"/>
                </a:highlight>
              </a:defRPr>
            </a:lvl2pPr>
            <a:lvl3pPr lvl="2">
              <a:lnSpc>
                <a:spcPct val="115000"/>
              </a:lnSpc>
              <a:spcBef>
                <a:spcPts val="0"/>
              </a:spcBef>
              <a:spcAft>
                <a:spcPts val="0"/>
              </a:spcAft>
              <a:buSzPts val="2800"/>
              <a:buNone/>
              <a:defRPr sz="3900">
                <a:highlight>
                  <a:schemeClr val="accent5"/>
                </a:highlight>
              </a:defRPr>
            </a:lvl3pPr>
            <a:lvl4pPr lvl="3">
              <a:lnSpc>
                <a:spcPct val="115000"/>
              </a:lnSpc>
              <a:spcBef>
                <a:spcPts val="0"/>
              </a:spcBef>
              <a:spcAft>
                <a:spcPts val="0"/>
              </a:spcAft>
              <a:buSzPts val="2800"/>
              <a:buNone/>
              <a:defRPr sz="3900">
                <a:highlight>
                  <a:schemeClr val="accent5"/>
                </a:highlight>
              </a:defRPr>
            </a:lvl4pPr>
            <a:lvl5pPr lvl="4">
              <a:lnSpc>
                <a:spcPct val="115000"/>
              </a:lnSpc>
              <a:spcBef>
                <a:spcPts val="0"/>
              </a:spcBef>
              <a:spcAft>
                <a:spcPts val="0"/>
              </a:spcAft>
              <a:buSzPts val="2800"/>
              <a:buNone/>
              <a:defRPr sz="3900">
                <a:highlight>
                  <a:schemeClr val="accent5"/>
                </a:highlight>
              </a:defRPr>
            </a:lvl5pPr>
            <a:lvl6pPr lvl="5">
              <a:lnSpc>
                <a:spcPct val="115000"/>
              </a:lnSpc>
              <a:spcBef>
                <a:spcPts val="0"/>
              </a:spcBef>
              <a:spcAft>
                <a:spcPts val="0"/>
              </a:spcAft>
              <a:buSzPts val="2800"/>
              <a:buNone/>
              <a:defRPr sz="3900">
                <a:highlight>
                  <a:schemeClr val="accent5"/>
                </a:highlight>
              </a:defRPr>
            </a:lvl6pPr>
            <a:lvl7pPr lvl="6">
              <a:lnSpc>
                <a:spcPct val="115000"/>
              </a:lnSpc>
              <a:spcBef>
                <a:spcPts val="0"/>
              </a:spcBef>
              <a:spcAft>
                <a:spcPts val="0"/>
              </a:spcAft>
              <a:buSzPts val="2800"/>
              <a:buNone/>
              <a:defRPr sz="3900">
                <a:highlight>
                  <a:schemeClr val="accent5"/>
                </a:highlight>
              </a:defRPr>
            </a:lvl7pPr>
            <a:lvl8pPr lvl="7">
              <a:lnSpc>
                <a:spcPct val="115000"/>
              </a:lnSpc>
              <a:spcBef>
                <a:spcPts val="0"/>
              </a:spcBef>
              <a:spcAft>
                <a:spcPts val="0"/>
              </a:spcAft>
              <a:buSzPts val="2800"/>
              <a:buNone/>
              <a:defRPr sz="3900">
                <a:highlight>
                  <a:schemeClr val="accent5"/>
                </a:highlight>
              </a:defRPr>
            </a:lvl8pPr>
            <a:lvl9pPr lvl="8">
              <a:lnSpc>
                <a:spcPct val="115000"/>
              </a:lnSpc>
              <a:spcBef>
                <a:spcPts val="0"/>
              </a:spcBef>
              <a:spcAft>
                <a:spcPts val="0"/>
              </a:spcAft>
              <a:buSzPts val="2800"/>
              <a:buNone/>
              <a:defRPr sz="3900">
                <a:highlight>
                  <a:schemeClr val="accent5"/>
                </a:highlight>
              </a:defRPr>
            </a:lvl9pPr>
          </a:lstStyle>
          <a:p/>
        </p:txBody>
      </p:sp>
      <p:grpSp>
        <p:nvGrpSpPr>
          <p:cNvPr id="134" name="Google Shape;134;p9"/>
          <p:cNvGrpSpPr/>
          <p:nvPr/>
        </p:nvGrpSpPr>
        <p:grpSpPr>
          <a:xfrm>
            <a:off x="4430888" y="323039"/>
            <a:ext cx="149937" cy="118964"/>
            <a:chOff x="2601950" y="1974675"/>
            <a:chExt cx="2474200" cy="1963100"/>
          </a:xfrm>
        </p:grpSpPr>
        <p:sp>
          <p:nvSpPr>
            <p:cNvPr id="135" name="Google Shape;135;p9"/>
            <p:cNvSpPr/>
            <p:nvPr/>
          </p:nvSpPr>
          <p:spPr>
            <a:xfrm>
              <a:off x="2601950" y="1974675"/>
              <a:ext cx="621475" cy="621475"/>
            </a:xfrm>
            <a:custGeom>
              <a:rect b="b" l="l" r="r" t="t"/>
              <a:pathLst>
                <a:path extrusionOk="0" h="24859" w="24859">
                  <a:moveTo>
                    <a:pt x="0" y="1"/>
                  </a:moveTo>
                  <a:lnTo>
                    <a:pt x="0" y="24859"/>
                  </a:lnTo>
                  <a:lnTo>
                    <a:pt x="24858" y="24859"/>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36" name="Google Shape;136;p9"/>
            <p:cNvSpPr/>
            <p:nvPr/>
          </p:nvSpPr>
          <p:spPr>
            <a:xfrm>
              <a:off x="4454675" y="1974675"/>
              <a:ext cx="621475" cy="621475"/>
            </a:xfrm>
            <a:custGeom>
              <a:rect b="b" l="l" r="r" t="t"/>
              <a:pathLst>
                <a:path extrusionOk="0" h="24859" w="24859">
                  <a:moveTo>
                    <a:pt x="0" y="1"/>
                  </a:moveTo>
                  <a:lnTo>
                    <a:pt x="0" y="24859"/>
                  </a:lnTo>
                  <a:lnTo>
                    <a:pt x="24858" y="24859"/>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37" name="Google Shape;137;p9"/>
            <p:cNvSpPr/>
            <p:nvPr/>
          </p:nvSpPr>
          <p:spPr>
            <a:xfrm>
              <a:off x="2601950" y="2903950"/>
              <a:ext cx="621475" cy="621475"/>
            </a:xfrm>
            <a:custGeom>
              <a:rect b="b" l="l" r="r" t="t"/>
              <a:pathLst>
                <a:path extrusionOk="0" h="24859" w="24859">
                  <a:moveTo>
                    <a:pt x="0" y="1"/>
                  </a:moveTo>
                  <a:lnTo>
                    <a:pt x="0" y="24858"/>
                  </a:lnTo>
                  <a:lnTo>
                    <a:pt x="24858" y="24858"/>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38" name="Google Shape;138;p9"/>
            <p:cNvSpPr/>
            <p:nvPr/>
          </p:nvSpPr>
          <p:spPr>
            <a:xfrm>
              <a:off x="2811025" y="3107225"/>
              <a:ext cx="615675" cy="615675"/>
            </a:xfrm>
            <a:custGeom>
              <a:rect b="b" l="l" r="r" t="t"/>
              <a:pathLst>
                <a:path extrusionOk="0" h="24627" w="24627">
                  <a:moveTo>
                    <a:pt x="1" y="1"/>
                  </a:moveTo>
                  <a:lnTo>
                    <a:pt x="1" y="24626"/>
                  </a:lnTo>
                  <a:lnTo>
                    <a:pt x="24626" y="24626"/>
                  </a:lnTo>
                  <a:lnTo>
                    <a:pt x="2462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39" name="Google Shape;139;p9"/>
            <p:cNvSpPr/>
            <p:nvPr/>
          </p:nvSpPr>
          <p:spPr>
            <a:xfrm>
              <a:off x="3008500" y="3316325"/>
              <a:ext cx="1759825" cy="621450"/>
            </a:xfrm>
            <a:custGeom>
              <a:rect b="b" l="l" r="r" t="t"/>
              <a:pathLst>
                <a:path extrusionOk="0" h="24858" w="70393">
                  <a:moveTo>
                    <a:pt x="0" y="0"/>
                  </a:moveTo>
                  <a:lnTo>
                    <a:pt x="0" y="24858"/>
                  </a:lnTo>
                  <a:lnTo>
                    <a:pt x="70392" y="24858"/>
                  </a:lnTo>
                  <a:lnTo>
                    <a:pt x="703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40" name="Google Shape;140;p9"/>
            <p:cNvSpPr/>
            <p:nvPr/>
          </p:nvSpPr>
          <p:spPr>
            <a:xfrm>
              <a:off x="4251400" y="3107225"/>
              <a:ext cx="615650" cy="615675"/>
            </a:xfrm>
            <a:custGeom>
              <a:rect b="b" l="l" r="r" t="t"/>
              <a:pathLst>
                <a:path extrusionOk="0" h="24627" w="24626">
                  <a:moveTo>
                    <a:pt x="0" y="1"/>
                  </a:moveTo>
                  <a:lnTo>
                    <a:pt x="0" y="24626"/>
                  </a:lnTo>
                  <a:lnTo>
                    <a:pt x="24626" y="24626"/>
                  </a:lnTo>
                  <a:lnTo>
                    <a:pt x="2462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41" name="Google Shape;141;p9"/>
            <p:cNvSpPr/>
            <p:nvPr/>
          </p:nvSpPr>
          <p:spPr>
            <a:xfrm>
              <a:off x="4454675" y="2903950"/>
              <a:ext cx="621475" cy="621475"/>
            </a:xfrm>
            <a:custGeom>
              <a:rect b="b" l="l" r="r" t="t"/>
              <a:pathLst>
                <a:path extrusionOk="0" h="24859" w="24859">
                  <a:moveTo>
                    <a:pt x="0" y="1"/>
                  </a:moveTo>
                  <a:lnTo>
                    <a:pt x="0" y="24858"/>
                  </a:lnTo>
                  <a:lnTo>
                    <a:pt x="24858" y="24858"/>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grpSp>
      <p:grpSp>
        <p:nvGrpSpPr>
          <p:cNvPr id="142" name="Google Shape;142;p9"/>
          <p:cNvGrpSpPr/>
          <p:nvPr/>
        </p:nvGrpSpPr>
        <p:grpSpPr>
          <a:xfrm>
            <a:off x="3680513" y="323039"/>
            <a:ext cx="149937" cy="118964"/>
            <a:chOff x="2601950" y="1974675"/>
            <a:chExt cx="2474200" cy="1963100"/>
          </a:xfrm>
        </p:grpSpPr>
        <p:sp>
          <p:nvSpPr>
            <p:cNvPr id="143" name="Google Shape;143;p9"/>
            <p:cNvSpPr/>
            <p:nvPr/>
          </p:nvSpPr>
          <p:spPr>
            <a:xfrm>
              <a:off x="2601950" y="1974675"/>
              <a:ext cx="621475" cy="621475"/>
            </a:xfrm>
            <a:custGeom>
              <a:rect b="b" l="l" r="r" t="t"/>
              <a:pathLst>
                <a:path extrusionOk="0" h="24859" w="24859">
                  <a:moveTo>
                    <a:pt x="0" y="1"/>
                  </a:moveTo>
                  <a:lnTo>
                    <a:pt x="0" y="24859"/>
                  </a:lnTo>
                  <a:lnTo>
                    <a:pt x="24858" y="24859"/>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44" name="Google Shape;144;p9"/>
            <p:cNvSpPr/>
            <p:nvPr/>
          </p:nvSpPr>
          <p:spPr>
            <a:xfrm>
              <a:off x="4454675" y="1974675"/>
              <a:ext cx="621475" cy="621475"/>
            </a:xfrm>
            <a:custGeom>
              <a:rect b="b" l="l" r="r" t="t"/>
              <a:pathLst>
                <a:path extrusionOk="0" h="24859" w="24859">
                  <a:moveTo>
                    <a:pt x="0" y="1"/>
                  </a:moveTo>
                  <a:lnTo>
                    <a:pt x="0" y="24859"/>
                  </a:lnTo>
                  <a:lnTo>
                    <a:pt x="24858" y="24859"/>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45" name="Google Shape;145;p9"/>
            <p:cNvSpPr/>
            <p:nvPr/>
          </p:nvSpPr>
          <p:spPr>
            <a:xfrm>
              <a:off x="2601950" y="2903950"/>
              <a:ext cx="621475" cy="621475"/>
            </a:xfrm>
            <a:custGeom>
              <a:rect b="b" l="l" r="r" t="t"/>
              <a:pathLst>
                <a:path extrusionOk="0" h="24859" w="24859">
                  <a:moveTo>
                    <a:pt x="0" y="1"/>
                  </a:moveTo>
                  <a:lnTo>
                    <a:pt x="0" y="24858"/>
                  </a:lnTo>
                  <a:lnTo>
                    <a:pt x="24858" y="24858"/>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46" name="Google Shape;146;p9"/>
            <p:cNvSpPr/>
            <p:nvPr/>
          </p:nvSpPr>
          <p:spPr>
            <a:xfrm>
              <a:off x="2811025" y="3107225"/>
              <a:ext cx="615675" cy="615675"/>
            </a:xfrm>
            <a:custGeom>
              <a:rect b="b" l="l" r="r" t="t"/>
              <a:pathLst>
                <a:path extrusionOk="0" h="24627" w="24627">
                  <a:moveTo>
                    <a:pt x="1" y="1"/>
                  </a:moveTo>
                  <a:lnTo>
                    <a:pt x="1" y="24626"/>
                  </a:lnTo>
                  <a:lnTo>
                    <a:pt x="24626" y="24626"/>
                  </a:lnTo>
                  <a:lnTo>
                    <a:pt x="2462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47" name="Google Shape;147;p9"/>
            <p:cNvSpPr/>
            <p:nvPr/>
          </p:nvSpPr>
          <p:spPr>
            <a:xfrm>
              <a:off x="3008500" y="3316325"/>
              <a:ext cx="1759825" cy="621450"/>
            </a:xfrm>
            <a:custGeom>
              <a:rect b="b" l="l" r="r" t="t"/>
              <a:pathLst>
                <a:path extrusionOk="0" h="24858" w="70393">
                  <a:moveTo>
                    <a:pt x="0" y="0"/>
                  </a:moveTo>
                  <a:lnTo>
                    <a:pt x="0" y="24858"/>
                  </a:lnTo>
                  <a:lnTo>
                    <a:pt x="70392" y="24858"/>
                  </a:lnTo>
                  <a:lnTo>
                    <a:pt x="703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48" name="Google Shape;148;p9"/>
            <p:cNvSpPr/>
            <p:nvPr/>
          </p:nvSpPr>
          <p:spPr>
            <a:xfrm>
              <a:off x="4251400" y="3107225"/>
              <a:ext cx="615650" cy="615675"/>
            </a:xfrm>
            <a:custGeom>
              <a:rect b="b" l="l" r="r" t="t"/>
              <a:pathLst>
                <a:path extrusionOk="0" h="24627" w="24626">
                  <a:moveTo>
                    <a:pt x="0" y="1"/>
                  </a:moveTo>
                  <a:lnTo>
                    <a:pt x="0" y="24626"/>
                  </a:lnTo>
                  <a:lnTo>
                    <a:pt x="24626" y="24626"/>
                  </a:lnTo>
                  <a:lnTo>
                    <a:pt x="2462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49" name="Google Shape;149;p9"/>
            <p:cNvSpPr/>
            <p:nvPr/>
          </p:nvSpPr>
          <p:spPr>
            <a:xfrm>
              <a:off x="4454675" y="2903950"/>
              <a:ext cx="621475" cy="621475"/>
            </a:xfrm>
            <a:custGeom>
              <a:rect b="b" l="l" r="r" t="t"/>
              <a:pathLst>
                <a:path extrusionOk="0" h="24859" w="24859">
                  <a:moveTo>
                    <a:pt x="0" y="1"/>
                  </a:moveTo>
                  <a:lnTo>
                    <a:pt x="0" y="24858"/>
                  </a:lnTo>
                  <a:lnTo>
                    <a:pt x="24858" y="24858"/>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grpSp>
      <p:grpSp>
        <p:nvGrpSpPr>
          <p:cNvPr id="150" name="Google Shape;150;p9"/>
          <p:cNvGrpSpPr/>
          <p:nvPr/>
        </p:nvGrpSpPr>
        <p:grpSpPr>
          <a:xfrm>
            <a:off x="4062602" y="323039"/>
            <a:ext cx="149940" cy="118971"/>
            <a:chOff x="4062602" y="323039"/>
            <a:chExt cx="149940" cy="118971"/>
          </a:xfrm>
        </p:grpSpPr>
        <p:sp>
          <p:nvSpPr>
            <p:cNvPr id="151" name="Google Shape;151;p9"/>
            <p:cNvSpPr/>
            <p:nvPr/>
          </p:nvSpPr>
          <p:spPr>
            <a:xfrm>
              <a:off x="4062602" y="323039"/>
              <a:ext cx="37661" cy="37661"/>
            </a:xfrm>
            <a:custGeom>
              <a:rect b="b" l="l" r="r" t="t"/>
              <a:pathLst>
                <a:path extrusionOk="0" h="24859" w="24859">
                  <a:moveTo>
                    <a:pt x="0" y="1"/>
                  </a:moveTo>
                  <a:lnTo>
                    <a:pt x="0" y="24859"/>
                  </a:lnTo>
                  <a:lnTo>
                    <a:pt x="24858" y="24859"/>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52" name="Google Shape;152;p9"/>
            <p:cNvSpPr/>
            <p:nvPr/>
          </p:nvSpPr>
          <p:spPr>
            <a:xfrm>
              <a:off x="4174877" y="323039"/>
              <a:ext cx="37661" cy="37661"/>
            </a:xfrm>
            <a:custGeom>
              <a:rect b="b" l="l" r="r" t="t"/>
              <a:pathLst>
                <a:path extrusionOk="0" h="24859" w="24859">
                  <a:moveTo>
                    <a:pt x="0" y="1"/>
                  </a:moveTo>
                  <a:lnTo>
                    <a:pt x="0" y="24859"/>
                  </a:lnTo>
                  <a:lnTo>
                    <a:pt x="24858" y="24859"/>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53" name="Google Shape;153;p9"/>
            <p:cNvSpPr/>
            <p:nvPr/>
          </p:nvSpPr>
          <p:spPr>
            <a:xfrm>
              <a:off x="4062605" y="404350"/>
              <a:ext cx="149937" cy="37660"/>
            </a:xfrm>
            <a:custGeom>
              <a:rect b="b" l="l" r="r" t="t"/>
              <a:pathLst>
                <a:path extrusionOk="0" h="24858" w="70393">
                  <a:moveTo>
                    <a:pt x="0" y="0"/>
                  </a:moveTo>
                  <a:lnTo>
                    <a:pt x="0" y="24858"/>
                  </a:lnTo>
                  <a:lnTo>
                    <a:pt x="70392" y="24858"/>
                  </a:lnTo>
                  <a:lnTo>
                    <a:pt x="703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grpSp>
    </p:spTree>
  </p:cSld>
  <p:clrMapOvr>
    <a:masterClrMapping/>
  </p:clrMapOvr>
  <p:extLst>
    <p:ext uri="{DCECCB84-F9BA-43D5-87BE-67443E8EF086}">
      <p15:sldGuideLst>
        <p15:guide id="1" pos="468">
          <p15:clr>
            <a:srgbClr val="E46962"/>
          </p15:clr>
        </p15:guide>
        <p15:guide id="2" orient="horz" pos="468">
          <p15:clr>
            <a:srgbClr val="E46962"/>
          </p15:clr>
        </p15:guide>
        <p15:guide id="3" orient="horz" pos="3081">
          <p15:clr>
            <a:srgbClr val="E46962"/>
          </p15:clr>
        </p15:guide>
        <p15:guide id="4" pos="5601">
          <p15:clr>
            <a:srgbClr val="E46962"/>
          </p15:clr>
        </p15:guide>
        <p15:guide id="5" pos="5292">
          <p15:clr>
            <a:srgbClr val="E46962"/>
          </p15:clr>
        </p15:guide>
        <p15:guide id="6" orient="horz" pos="159">
          <p15:clr>
            <a:srgbClr val="E46962"/>
          </p15:clr>
        </p15:guide>
        <p15:guide id="7" orient="horz" pos="2772">
          <p15:clr>
            <a:srgbClr val="E46962"/>
          </p15:clr>
        </p15:guide>
        <p15:guide id="8" pos="159">
          <p15:clr>
            <a:srgbClr val="E46962"/>
          </p15:clr>
        </p15:guide>
        <p15:guide id="9" pos="2268">
          <p15:clr>
            <a:srgbClr val="E46962"/>
          </p15:clr>
        </p15:guide>
      </p15:sldGuideLst>
    </p:ext>
  </p:extLst>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Four big ideas">
    <p:spTree>
      <p:nvGrpSpPr>
        <p:cNvPr id="836" name="Shape 836"/>
        <p:cNvGrpSpPr/>
        <p:nvPr/>
      </p:nvGrpSpPr>
      <p:grpSpPr>
        <a:xfrm>
          <a:off x="0" y="0"/>
          <a:ext cx="0" cy="0"/>
          <a:chOff x="0" y="0"/>
          <a:chExt cx="0" cy="0"/>
        </a:xfrm>
      </p:grpSpPr>
      <p:sp>
        <p:nvSpPr>
          <p:cNvPr id="837" name="Google Shape;837;p82"/>
          <p:cNvSpPr txBox="1"/>
          <p:nvPr>
            <p:ph idx="1" type="body"/>
          </p:nvPr>
        </p:nvSpPr>
        <p:spPr>
          <a:xfrm>
            <a:off x="366725" y="1759093"/>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38" name="Google Shape;838;p82"/>
          <p:cNvSpPr txBox="1"/>
          <p:nvPr>
            <p:ph idx="2" type="body"/>
          </p:nvPr>
        </p:nvSpPr>
        <p:spPr>
          <a:xfrm>
            <a:off x="4938725" y="1759093"/>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39" name="Google Shape;839;p82"/>
          <p:cNvSpPr txBox="1"/>
          <p:nvPr>
            <p:ph idx="3" type="body"/>
          </p:nvPr>
        </p:nvSpPr>
        <p:spPr>
          <a:xfrm>
            <a:off x="366750" y="3648575"/>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40" name="Google Shape;840;p82"/>
          <p:cNvSpPr txBox="1"/>
          <p:nvPr>
            <p:ph idx="4" type="body"/>
          </p:nvPr>
        </p:nvSpPr>
        <p:spPr>
          <a:xfrm>
            <a:off x="4938750" y="3648575"/>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41" name="Google Shape;841;p82"/>
          <p:cNvSpPr txBox="1"/>
          <p:nvPr>
            <p:ph type="title"/>
          </p:nvPr>
        </p:nvSpPr>
        <p:spPr>
          <a:xfrm>
            <a:off x="366750" y="450025"/>
            <a:ext cx="8184600" cy="7581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842" name="Google Shape;842;p82"/>
          <p:cNvSpPr txBox="1"/>
          <p:nvPr>
            <p:ph idx="5" type="subTitle"/>
          </p:nvPr>
        </p:nvSpPr>
        <p:spPr>
          <a:xfrm>
            <a:off x="366763" y="1277907"/>
            <a:ext cx="3838500" cy="4812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43" name="Google Shape;843;p82"/>
          <p:cNvSpPr txBox="1"/>
          <p:nvPr>
            <p:ph idx="6" type="subTitle"/>
          </p:nvPr>
        </p:nvSpPr>
        <p:spPr>
          <a:xfrm>
            <a:off x="4938738" y="1277907"/>
            <a:ext cx="3838500" cy="4812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44" name="Google Shape;844;p82"/>
          <p:cNvSpPr txBox="1"/>
          <p:nvPr>
            <p:ph idx="7" type="subTitle"/>
          </p:nvPr>
        </p:nvSpPr>
        <p:spPr>
          <a:xfrm>
            <a:off x="4938761" y="3167363"/>
            <a:ext cx="3838500" cy="4812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845" name="Google Shape;845;p82"/>
          <p:cNvSpPr txBox="1"/>
          <p:nvPr>
            <p:ph idx="8" type="subTitle"/>
          </p:nvPr>
        </p:nvSpPr>
        <p:spPr>
          <a:xfrm>
            <a:off x="366750" y="3167363"/>
            <a:ext cx="3838500" cy="481200"/>
          </a:xfrm>
          <a:prstGeom prst="rect">
            <a:avLst/>
          </a:prstGeom>
        </p:spPr>
        <p:txBody>
          <a:bodyPr anchorCtr="0" anchor="t" bIns="0" lIns="0" spcFirstLastPara="1" rIns="0" wrap="square" tIns="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Title and image">
    <p:spTree>
      <p:nvGrpSpPr>
        <p:cNvPr id="846" name="Shape 846"/>
        <p:cNvGrpSpPr/>
        <p:nvPr/>
      </p:nvGrpSpPr>
      <p:grpSpPr>
        <a:xfrm>
          <a:off x="0" y="0"/>
          <a:ext cx="0" cy="0"/>
          <a:chOff x="0" y="0"/>
          <a:chExt cx="0" cy="0"/>
        </a:xfrm>
      </p:grpSpPr>
      <p:sp>
        <p:nvSpPr>
          <p:cNvPr id="847" name="Google Shape;847;p8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5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8" name="Google Shape;848;p83"/>
          <p:cNvSpPr/>
          <p:nvPr>
            <p:ph idx="2" type="pic"/>
          </p:nvPr>
        </p:nvSpPr>
        <p:spPr>
          <a:xfrm>
            <a:off x="311700" y="1170425"/>
            <a:ext cx="8520600" cy="3492900"/>
          </a:xfrm>
          <a:prstGeom prst="rect">
            <a:avLst/>
          </a:prstGeom>
          <a:noFill/>
          <a:ln>
            <a:noFill/>
          </a:ln>
        </p:spPr>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Two storyboards">
    <p:spTree>
      <p:nvGrpSpPr>
        <p:cNvPr id="849" name="Shape 849"/>
        <p:cNvGrpSpPr/>
        <p:nvPr/>
      </p:nvGrpSpPr>
      <p:grpSpPr>
        <a:xfrm>
          <a:off x="0" y="0"/>
          <a:ext cx="0" cy="0"/>
          <a:chOff x="0" y="0"/>
          <a:chExt cx="0" cy="0"/>
        </a:xfrm>
      </p:grpSpPr>
      <p:sp>
        <p:nvSpPr>
          <p:cNvPr id="850" name="Google Shape;850;p84"/>
          <p:cNvSpPr txBox="1"/>
          <p:nvPr>
            <p:ph idx="1" type="body"/>
          </p:nvPr>
        </p:nvSpPr>
        <p:spPr>
          <a:xfrm>
            <a:off x="311700" y="4080225"/>
            <a:ext cx="4027500" cy="926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51" name="Google Shape;851;p84"/>
          <p:cNvSpPr/>
          <p:nvPr>
            <p:ph idx="2" type="pic"/>
          </p:nvPr>
        </p:nvSpPr>
        <p:spPr>
          <a:xfrm>
            <a:off x="4804825" y="1133300"/>
            <a:ext cx="4027500" cy="2392800"/>
          </a:xfrm>
          <a:prstGeom prst="rect">
            <a:avLst/>
          </a:prstGeom>
          <a:noFill/>
          <a:ln>
            <a:noFill/>
          </a:ln>
        </p:spPr>
      </p:sp>
      <p:sp>
        <p:nvSpPr>
          <p:cNvPr id="852" name="Google Shape;852;p84"/>
          <p:cNvSpPr/>
          <p:nvPr>
            <p:ph idx="3" type="pic"/>
          </p:nvPr>
        </p:nvSpPr>
        <p:spPr>
          <a:xfrm>
            <a:off x="311725" y="1133300"/>
            <a:ext cx="4027500" cy="2392800"/>
          </a:xfrm>
          <a:prstGeom prst="rect">
            <a:avLst/>
          </a:prstGeom>
          <a:noFill/>
          <a:ln>
            <a:noFill/>
          </a:ln>
        </p:spPr>
      </p:sp>
      <p:sp>
        <p:nvSpPr>
          <p:cNvPr id="853" name="Google Shape;853;p84"/>
          <p:cNvSpPr txBox="1"/>
          <p:nvPr>
            <p:ph idx="4" type="body"/>
          </p:nvPr>
        </p:nvSpPr>
        <p:spPr>
          <a:xfrm>
            <a:off x="4804825" y="4080225"/>
            <a:ext cx="4027500" cy="926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54" name="Google Shape;854;p8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5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5" name="Google Shape;855;p84"/>
          <p:cNvSpPr txBox="1"/>
          <p:nvPr>
            <p:ph idx="5" type="subTitle"/>
          </p:nvPr>
        </p:nvSpPr>
        <p:spPr>
          <a:xfrm>
            <a:off x="311725" y="3582900"/>
            <a:ext cx="4027500" cy="481200"/>
          </a:xfrm>
          <a:prstGeom prst="rect">
            <a:avLst/>
          </a:prstGeom>
        </p:spPr>
        <p:txBody>
          <a:bodyPr anchorCtr="0" anchor="t"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856" name="Google Shape;856;p84"/>
          <p:cNvSpPr txBox="1"/>
          <p:nvPr>
            <p:ph idx="6" type="subTitle"/>
          </p:nvPr>
        </p:nvSpPr>
        <p:spPr>
          <a:xfrm>
            <a:off x="4804825" y="3582900"/>
            <a:ext cx="4027500" cy="481200"/>
          </a:xfrm>
          <a:prstGeom prst="rect">
            <a:avLst/>
          </a:prstGeom>
        </p:spPr>
        <p:txBody>
          <a:bodyPr anchorCtr="0" anchor="t"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Three storyboards">
    <p:spTree>
      <p:nvGrpSpPr>
        <p:cNvPr id="857" name="Shape 857"/>
        <p:cNvGrpSpPr/>
        <p:nvPr/>
      </p:nvGrpSpPr>
      <p:grpSpPr>
        <a:xfrm>
          <a:off x="0" y="0"/>
          <a:ext cx="0" cy="0"/>
          <a:chOff x="0" y="0"/>
          <a:chExt cx="0" cy="0"/>
        </a:xfrm>
      </p:grpSpPr>
      <p:sp>
        <p:nvSpPr>
          <p:cNvPr id="858" name="Google Shape;858;p85"/>
          <p:cNvSpPr txBox="1"/>
          <p:nvPr>
            <p:ph idx="1" type="body"/>
          </p:nvPr>
        </p:nvSpPr>
        <p:spPr>
          <a:xfrm>
            <a:off x="311700"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59" name="Google Shape;859;p85"/>
          <p:cNvSpPr/>
          <p:nvPr>
            <p:ph idx="2" type="pic"/>
          </p:nvPr>
        </p:nvSpPr>
        <p:spPr>
          <a:xfrm>
            <a:off x="6205225" y="1128325"/>
            <a:ext cx="2627100" cy="2273100"/>
          </a:xfrm>
          <a:prstGeom prst="rect">
            <a:avLst/>
          </a:prstGeom>
          <a:noFill/>
          <a:ln>
            <a:noFill/>
          </a:ln>
        </p:spPr>
      </p:sp>
      <p:sp>
        <p:nvSpPr>
          <p:cNvPr id="860" name="Google Shape;860;p85"/>
          <p:cNvSpPr/>
          <p:nvPr>
            <p:ph idx="3" type="pic"/>
          </p:nvPr>
        </p:nvSpPr>
        <p:spPr>
          <a:xfrm>
            <a:off x="311725" y="1128325"/>
            <a:ext cx="2627100" cy="2273100"/>
          </a:xfrm>
          <a:prstGeom prst="rect">
            <a:avLst/>
          </a:prstGeom>
          <a:noFill/>
          <a:ln>
            <a:noFill/>
          </a:ln>
        </p:spPr>
      </p:sp>
      <p:sp>
        <p:nvSpPr>
          <p:cNvPr id="861" name="Google Shape;861;p85"/>
          <p:cNvSpPr txBox="1"/>
          <p:nvPr>
            <p:ph idx="4" type="body"/>
          </p:nvPr>
        </p:nvSpPr>
        <p:spPr>
          <a:xfrm>
            <a:off x="6205225"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62" name="Google Shape;862;p85"/>
          <p:cNvSpPr/>
          <p:nvPr>
            <p:ph idx="5" type="pic"/>
          </p:nvPr>
        </p:nvSpPr>
        <p:spPr>
          <a:xfrm>
            <a:off x="3255250" y="1128325"/>
            <a:ext cx="2627100" cy="2273100"/>
          </a:xfrm>
          <a:prstGeom prst="rect">
            <a:avLst/>
          </a:prstGeom>
          <a:noFill/>
          <a:ln>
            <a:noFill/>
          </a:ln>
        </p:spPr>
      </p:sp>
      <p:sp>
        <p:nvSpPr>
          <p:cNvPr id="863" name="Google Shape;863;p85"/>
          <p:cNvSpPr txBox="1"/>
          <p:nvPr>
            <p:ph idx="6" type="body"/>
          </p:nvPr>
        </p:nvSpPr>
        <p:spPr>
          <a:xfrm>
            <a:off x="3255250"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864" name="Google Shape;864;p8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5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5" name="Google Shape;865;p85"/>
          <p:cNvSpPr txBox="1"/>
          <p:nvPr>
            <p:ph idx="7" type="subTitle"/>
          </p:nvPr>
        </p:nvSpPr>
        <p:spPr>
          <a:xfrm>
            <a:off x="311725" y="3430500"/>
            <a:ext cx="2627100" cy="481200"/>
          </a:xfrm>
          <a:prstGeom prst="rect">
            <a:avLst/>
          </a:prstGeom>
        </p:spPr>
        <p:txBody>
          <a:bodyPr anchorCtr="0" anchor="t"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866" name="Google Shape;866;p85"/>
          <p:cNvSpPr txBox="1"/>
          <p:nvPr>
            <p:ph idx="8" type="subTitle"/>
          </p:nvPr>
        </p:nvSpPr>
        <p:spPr>
          <a:xfrm>
            <a:off x="6205225" y="3430500"/>
            <a:ext cx="2627100" cy="481200"/>
          </a:xfrm>
          <a:prstGeom prst="rect">
            <a:avLst/>
          </a:prstGeom>
        </p:spPr>
        <p:txBody>
          <a:bodyPr anchorCtr="0" anchor="t"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867" name="Google Shape;867;p85"/>
          <p:cNvSpPr txBox="1"/>
          <p:nvPr>
            <p:ph idx="9" type="subTitle"/>
          </p:nvPr>
        </p:nvSpPr>
        <p:spPr>
          <a:xfrm>
            <a:off x="3255250" y="3430500"/>
            <a:ext cx="2627100" cy="481200"/>
          </a:xfrm>
          <a:prstGeom prst="rect">
            <a:avLst/>
          </a:prstGeom>
        </p:spPr>
        <p:txBody>
          <a:bodyPr anchorCtr="0" anchor="t" bIns="0" lIns="0" spcFirstLastPara="1" rIns="0" wrap="square" tIns="0">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Image only">
    <p:spTree>
      <p:nvGrpSpPr>
        <p:cNvPr id="868" name="Shape 868"/>
        <p:cNvGrpSpPr/>
        <p:nvPr/>
      </p:nvGrpSpPr>
      <p:grpSpPr>
        <a:xfrm>
          <a:off x="0" y="0"/>
          <a:ext cx="0" cy="0"/>
          <a:chOff x="0" y="0"/>
          <a:chExt cx="0" cy="0"/>
        </a:xfrm>
      </p:grpSpPr>
      <p:sp>
        <p:nvSpPr>
          <p:cNvPr id="869" name="Google Shape;869;p86"/>
          <p:cNvSpPr/>
          <p:nvPr>
            <p:ph idx="2" type="pic"/>
          </p:nvPr>
        </p:nvSpPr>
        <p:spPr>
          <a:xfrm>
            <a:off x="311700" y="445025"/>
            <a:ext cx="8520600" cy="4218300"/>
          </a:xfrm>
          <a:prstGeom prst="rect">
            <a:avLst/>
          </a:prstGeom>
          <a:noFill/>
          <a:ln>
            <a:noFill/>
          </a:ln>
        </p:spPr>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Image grid">
    <p:spTree>
      <p:nvGrpSpPr>
        <p:cNvPr id="870" name="Shape 870"/>
        <p:cNvGrpSpPr/>
        <p:nvPr/>
      </p:nvGrpSpPr>
      <p:grpSpPr>
        <a:xfrm>
          <a:off x="0" y="0"/>
          <a:ext cx="0" cy="0"/>
          <a:chOff x="0" y="0"/>
          <a:chExt cx="0" cy="0"/>
        </a:xfrm>
      </p:grpSpPr>
      <p:sp>
        <p:nvSpPr>
          <p:cNvPr id="871" name="Google Shape;871;p87"/>
          <p:cNvSpPr/>
          <p:nvPr>
            <p:ph idx="2" type="pic"/>
          </p:nvPr>
        </p:nvSpPr>
        <p:spPr>
          <a:xfrm>
            <a:off x="3389600" y="118913"/>
            <a:ext cx="1643700" cy="1535100"/>
          </a:xfrm>
          <a:prstGeom prst="rect">
            <a:avLst/>
          </a:prstGeom>
          <a:noFill/>
          <a:ln>
            <a:noFill/>
          </a:ln>
        </p:spPr>
      </p:sp>
      <p:sp>
        <p:nvSpPr>
          <p:cNvPr id="872" name="Google Shape;872;p87"/>
          <p:cNvSpPr/>
          <p:nvPr>
            <p:ph idx="3" type="pic"/>
          </p:nvPr>
        </p:nvSpPr>
        <p:spPr>
          <a:xfrm>
            <a:off x="5195935" y="118913"/>
            <a:ext cx="1643700" cy="1535100"/>
          </a:xfrm>
          <a:prstGeom prst="rect">
            <a:avLst/>
          </a:prstGeom>
          <a:noFill/>
          <a:ln>
            <a:noFill/>
          </a:ln>
        </p:spPr>
      </p:sp>
      <p:sp>
        <p:nvSpPr>
          <p:cNvPr id="873" name="Google Shape;873;p87"/>
          <p:cNvSpPr/>
          <p:nvPr>
            <p:ph idx="4" type="pic"/>
          </p:nvPr>
        </p:nvSpPr>
        <p:spPr>
          <a:xfrm>
            <a:off x="7002270" y="118913"/>
            <a:ext cx="1643700" cy="1535100"/>
          </a:xfrm>
          <a:prstGeom prst="rect">
            <a:avLst/>
          </a:prstGeom>
          <a:noFill/>
          <a:ln>
            <a:noFill/>
          </a:ln>
        </p:spPr>
      </p:sp>
      <p:sp>
        <p:nvSpPr>
          <p:cNvPr id="874" name="Google Shape;874;p87"/>
          <p:cNvSpPr/>
          <p:nvPr>
            <p:ph idx="5" type="pic"/>
          </p:nvPr>
        </p:nvSpPr>
        <p:spPr>
          <a:xfrm>
            <a:off x="3389588" y="1804212"/>
            <a:ext cx="1643700" cy="1535100"/>
          </a:xfrm>
          <a:prstGeom prst="rect">
            <a:avLst/>
          </a:prstGeom>
          <a:noFill/>
          <a:ln>
            <a:noFill/>
          </a:ln>
        </p:spPr>
      </p:sp>
      <p:sp>
        <p:nvSpPr>
          <p:cNvPr id="875" name="Google Shape;875;p87"/>
          <p:cNvSpPr/>
          <p:nvPr>
            <p:ph idx="6" type="pic"/>
          </p:nvPr>
        </p:nvSpPr>
        <p:spPr>
          <a:xfrm>
            <a:off x="5195922" y="1804212"/>
            <a:ext cx="1643700" cy="1535100"/>
          </a:xfrm>
          <a:prstGeom prst="rect">
            <a:avLst/>
          </a:prstGeom>
          <a:noFill/>
          <a:ln>
            <a:noFill/>
          </a:ln>
        </p:spPr>
      </p:sp>
      <p:sp>
        <p:nvSpPr>
          <p:cNvPr id="876" name="Google Shape;876;p87"/>
          <p:cNvSpPr/>
          <p:nvPr>
            <p:ph idx="7" type="pic"/>
          </p:nvPr>
        </p:nvSpPr>
        <p:spPr>
          <a:xfrm>
            <a:off x="7002257" y="1804212"/>
            <a:ext cx="1643700" cy="1535100"/>
          </a:xfrm>
          <a:prstGeom prst="rect">
            <a:avLst/>
          </a:prstGeom>
          <a:noFill/>
          <a:ln>
            <a:noFill/>
          </a:ln>
        </p:spPr>
      </p:sp>
      <p:sp>
        <p:nvSpPr>
          <p:cNvPr id="877" name="Google Shape;877;p87"/>
          <p:cNvSpPr txBox="1"/>
          <p:nvPr>
            <p:ph type="title"/>
          </p:nvPr>
        </p:nvSpPr>
        <p:spPr>
          <a:xfrm>
            <a:off x="351550" y="445025"/>
            <a:ext cx="2596800" cy="1706400"/>
          </a:xfrm>
          <a:prstGeom prst="rect">
            <a:avLst/>
          </a:prstGeom>
        </p:spPr>
        <p:txBody>
          <a:bodyPr anchorCtr="0" anchor="t" bIns="91425" lIns="91425" spcFirstLastPara="1" rIns="91425" wrap="square" tIns="91425">
            <a:spAutoFit/>
          </a:bodyPr>
          <a:lstStyle>
            <a:lvl1pPr lvl="0">
              <a:spcBef>
                <a:spcPts val="0"/>
              </a:spcBef>
              <a:spcAft>
                <a:spcPts val="0"/>
              </a:spcAft>
              <a:buSzPts val="5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8" name="Google Shape;878;p87"/>
          <p:cNvSpPr/>
          <p:nvPr>
            <p:ph idx="8" type="pic"/>
          </p:nvPr>
        </p:nvSpPr>
        <p:spPr>
          <a:xfrm>
            <a:off x="3389588" y="3489487"/>
            <a:ext cx="1643700" cy="1535100"/>
          </a:xfrm>
          <a:prstGeom prst="rect">
            <a:avLst/>
          </a:prstGeom>
          <a:noFill/>
          <a:ln>
            <a:noFill/>
          </a:ln>
        </p:spPr>
      </p:sp>
      <p:sp>
        <p:nvSpPr>
          <p:cNvPr id="879" name="Google Shape;879;p87"/>
          <p:cNvSpPr/>
          <p:nvPr>
            <p:ph idx="9" type="pic"/>
          </p:nvPr>
        </p:nvSpPr>
        <p:spPr>
          <a:xfrm>
            <a:off x="5195922" y="3489487"/>
            <a:ext cx="1643700" cy="1535100"/>
          </a:xfrm>
          <a:prstGeom prst="rect">
            <a:avLst/>
          </a:prstGeom>
          <a:noFill/>
          <a:ln>
            <a:noFill/>
          </a:ln>
        </p:spPr>
      </p:sp>
      <p:sp>
        <p:nvSpPr>
          <p:cNvPr id="880" name="Google Shape;880;p87"/>
          <p:cNvSpPr/>
          <p:nvPr>
            <p:ph idx="13" type="pic"/>
          </p:nvPr>
        </p:nvSpPr>
        <p:spPr>
          <a:xfrm>
            <a:off x="7002257" y="3489487"/>
            <a:ext cx="1643700" cy="1535100"/>
          </a:xfrm>
          <a:prstGeom prst="rect">
            <a:avLst/>
          </a:prstGeom>
          <a:noFill/>
          <a:ln>
            <a:noFill/>
          </a:ln>
        </p:spPr>
      </p:sp>
    </p:spTree>
  </p:cSld>
  <p:clrMapOvr>
    <a:masterClrMapping/>
  </p:clrMapOvr>
  <p:extLst>
    <p:ext uri="{DCECCB84-F9BA-43D5-87BE-67443E8EF086}">
      <p15:sldGuideLst>
        <p15:guide id="1" pos="5564">
          <p15:clr>
            <a:srgbClr val="E46962"/>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 Alt 2">
  <p:cSld name="BLANK_1_1_1_1_1_1_1_1_1_1_1_1_1_1_2_2">
    <p:bg>
      <p:bgPr>
        <a:solidFill>
          <a:schemeClr val="accent4"/>
        </a:solidFill>
      </p:bgPr>
    </p:bg>
    <p:spTree>
      <p:nvGrpSpPr>
        <p:cNvPr id="154" name="Shape 154"/>
        <p:cNvGrpSpPr/>
        <p:nvPr/>
      </p:nvGrpSpPr>
      <p:grpSpPr>
        <a:xfrm>
          <a:off x="0" y="0"/>
          <a:ext cx="0" cy="0"/>
          <a:chOff x="0" y="0"/>
          <a:chExt cx="0" cy="0"/>
        </a:xfrm>
      </p:grpSpPr>
      <p:sp>
        <p:nvSpPr>
          <p:cNvPr id="155" name="Google Shape;155;p10"/>
          <p:cNvSpPr txBox="1"/>
          <p:nvPr>
            <p:ph type="title"/>
          </p:nvPr>
        </p:nvSpPr>
        <p:spPr>
          <a:xfrm>
            <a:off x="245425" y="1563575"/>
            <a:ext cx="3155400" cy="948300"/>
          </a:xfrm>
          <a:prstGeom prst="rect">
            <a:avLst/>
          </a:prstGeom>
        </p:spPr>
        <p:txBody>
          <a:bodyPr anchorCtr="0" anchor="t" bIns="0" lIns="0" spcFirstLastPara="1" rIns="0" wrap="square" tIns="0">
            <a:noAutofit/>
          </a:bodyPr>
          <a:lstStyle>
            <a:lvl1pPr lvl="0">
              <a:spcBef>
                <a:spcPts val="0"/>
              </a:spcBef>
              <a:spcAft>
                <a:spcPts val="0"/>
              </a:spcAft>
              <a:buSzPts val="2800"/>
              <a:buNone/>
              <a:defRPr sz="1000">
                <a:latin typeface="Space Grotesk"/>
                <a:ea typeface="Space Grotesk"/>
                <a:cs typeface="Space Grotesk"/>
                <a:sym typeface="Space Grotesk"/>
              </a:defRPr>
            </a:lvl1pPr>
            <a:lvl2pPr lvl="1">
              <a:spcBef>
                <a:spcPts val="0"/>
              </a:spcBef>
              <a:spcAft>
                <a:spcPts val="0"/>
              </a:spcAft>
              <a:buSzPts val="2800"/>
              <a:buNone/>
              <a:defRPr sz="1000">
                <a:latin typeface="Space Grotesk"/>
                <a:ea typeface="Space Grotesk"/>
                <a:cs typeface="Space Grotesk"/>
                <a:sym typeface="Space Grotesk"/>
              </a:defRPr>
            </a:lvl2pPr>
            <a:lvl3pPr lvl="2">
              <a:spcBef>
                <a:spcPts val="0"/>
              </a:spcBef>
              <a:spcAft>
                <a:spcPts val="0"/>
              </a:spcAft>
              <a:buSzPts val="2800"/>
              <a:buNone/>
              <a:defRPr sz="1000">
                <a:latin typeface="Space Grotesk"/>
                <a:ea typeface="Space Grotesk"/>
                <a:cs typeface="Space Grotesk"/>
                <a:sym typeface="Space Grotesk"/>
              </a:defRPr>
            </a:lvl3pPr>
            <a:lvl4pPr lvl="3">
              <a:spcBef>
                <a:spcPts val="0"/>
              </a:spcBef>
              <a:spcAft>
                <a:spcPts val="0"/>
              </a:spcAft>
              <a:buSzPts val="2800"/>
              <a:buNone/>
              <a:defRPr sz="1000">
                <a:latin typeface="Space Grotesk"/>
                <a:ea typeface="Space Grotesk"/>
                <a:cs typeface="Space Grotesk"/>
                <a:sym typeface="Space Grotesk"/>
              </a:defRPr>
            </a:lvl4pPr>
            <a:lvl5pPr lvl="4">
              <a:spcBef>
                <a:spcPts val="0"/>
              </a:spcBef>
              <a:spcAft>
                <a:spcPts val="0"/>
              </a:spcAft>
              <a:buSzPts val="2800"/>
              <a:buNone/>
              <a:defRPr sz="1000">
                <a:latin typeface="Space Grotesk"/>
                <a:ea typeface="Space Grotesk"/>
                <a:cs typeface="Space Grotesk"/>
                <a:sym typeface="Space Grotesk"/>
              </a:defRPr>
            </a:lvl5pPr>
            <a:lvl6pPr lvl="5">
              <a:spcBef>
                <a:spcPts val="0"/>
              </a:spcBef>
              <a:spcAft>
                <a:spcPts val="0"/>
              </a:spcAft>
              <a:buSzPts val="2800"/>
              <a:buNone/>
              <a:defRPr sz="1000">
                <a:latin typeface="Space Grotesk"/>
                <a:ea typeface="Space Grotesk"/>
                <a:cs typeface="Space Grotesk"/>
                <a:sym typeface="Space Grotesk"/>
              </a:defRPr>
            </a:lvl6pPr>
            <a:lvl7pPr lvl="6">
              <a:spcBef>
                <a:spcPts val="0"/>
              </a:spcBef>
              <a:spcAft>
                <a:spcPts val="0"/>
              </a:spcAft>
              <a:buSzPts val="2800"/>
              <a:buNone/>
              <a:defRPr sz="1000">
                <a:latin typeface="Space Grotesk"/>
                <a:ea typeface="Space Grotesk"/>
                <a:cs typeface="Space Grotesk"/>
                <a:sym typeface="Space Grotesk"/>
              </a:defRPr>
            </a:lvl7pPr>
            <a:lvl8pPr lvl="7">
              <a:spcBef>
                <a:spcPts val="0"/>
              </a:spcBef>
              <a:spcAft>
                <a:spcPts val="0"/>
              </a:spcAft>
              <a:buSzPts val="2800"/>
              <a:buNone/>
              <a:defRPr sz="1000">
                <a:latin typeface="Space Grotesk"/>
                <a:ea typeface="Space Grotesk"/>
                <a:cs typeface="Space Grotesk"/>
                <a:sym typeface="Space Grotesk"/>
              </a:defRPr>
            </a:lvl8pPr>
            <a:lvl9pPr lvl="8">
              <a:spcBef>
                <a:spcPts val="0"/>
              </a:spcBef>
              <a:spcAft>
                <a:spcPts val="0"/>
              </a:spcAft>
              <a:buSzPts val="2800"/>
              <a:buNone/>
              <a:defRPr sz="1000">
                <a:latin typeface="Space Grotesk"/>
                <a:ea typeface="Space Grotesk"/>
                <a:cs typeface="Space Grotesk"/>
                <a:sym typeface="Space Grotesk"/>
              </a:defRPr>
            </a:lvl9pPr>
          </a:lstStyle>
          <a:p/>
        </p:txBody>
      </p:sp>
      <p:sp>
        <p:nvSpPr>
          <p:cNvPr id="156" name="Google Shape;156;p10"/>
          <p:cNvSpPr txBox="1"/>
          <p:nvPr>
            <p:ph idx="1" type="subTitle"/>
          </p:nvPr>
        </p:nvSpPr>
        <p:spPr>
          <a:xfrm>
            <a:off x="364813" y="2715814"/>
            <a:ext cx="1527900" cy="242700"/>
          </a:xfrm>
          <a:prstGeom prst="rect">
            <a:avLst/>
          </a:prstGeom>
        </p:spPr>
        <p:txBody>
          <a:bodyPr anchorCtr="0" anchor="b" bIns="0" lIns="0" spcFirstLastPara="1" rIns="0" wrap="square" tIns="0">
            <a:noAutofit/>
          </a:bodyPr>
          <a:lstStyle>
            <a:lvl1pPr lvl="0">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1pPr>
            <a:lvl2pPr lvl="1">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2pPr>
            <a:lvl3pPr lvl="2">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3pPr>
            <a:lvl4pPr lvl="3">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4pPr>
            <a:lvl5pPr lvl="4">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5pPr>
            <a:lvl6pPr lvl="5">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6pPr>
            <a:lvl7pPr lvl="6">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7pPr>
            <a:lvl8pPr lvl="7">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8pPr>
            <a:lvl9pPr lvl="8">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9pPr>
          </a:lstStyle>
          <a:p/>
        </p:txBody>
      </p:sp>
      <p:sp>
        <p:nvSpPr>
          <p:cNvPr id="157" name="Google Shape;157;p10"/>
          <p:cNvSpPr txBox="1"/>
          <p:nvPr>
            <p:ph idx="2" type="subTitle"/>
          </p:nvPr>
        </p:nvSpPr>
        <p:spPr>
          <a:xfrm>
            <a:off x="3320475" y="2715814"/>
            <a:ext cx="1527900" cy="242700"/>
          </a:xfrm>
          <a:prstGeom prst="rect">
            <a:avLst/>
          </a:prstGeom>
        </p:spPr>
        <p:txBody>
          <a:bodyPr anchorCtr="0" anchor="b" bIns="0" lIns="0" spcFirstLastPara="1" rIns="0" wrap="square" tIns="0">
            <a:noAutofit/>
          </a:bodyPr>
          <a:lstStyle>
            <a:lvl1pPr lvl="0">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1pPr>
            <a:lvl2pPr lvl="1">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2pPr>
            <a:lvl3pPr lvl="2">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3pPr>
            <a:lvl4pPr lvl="3">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4pPr>
            <a:lvl5pPr lvl="4">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5pPr>
            <a:lvl6pPr lvl="5">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6pPr>
            <a:lvl7pPr lvl="6">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7pPr>
            <a:lvl8pPr lvl="7">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8pPr>
            <a:lvl9pPr lvl="8">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9pPr>
          </a:lstStyle>
          <a:p/>
        </p:txBody>
      </p:sp>
      <p:sp>
        <p:nvSpPr>
          <p:cNvPr id="158" name="Google Shape;158;p10"/>
          <p:cNvSpPr txBox="1"/>
          <p:nvPr>
            <p:ph idx="3" type="subTitle"/>
          </p:nvPr>
        </p:nvSpPr>
        <p:spPr>
          <a:xfrm>
            <a:off x="6273125" y="2715820"/>
            <a:ext cx="1548300" cy="242700"/>
          </a:xfrm>
          <a:prstGeom prst="rect">
            <a:avLst/>
          </a:prstGeom>
        </p:spPr>
        <p:txBody>
          <a:bodyPr anchorCtr="0" anchor="b" bIns="0" lIns="0" spcFirstLastPara="1" rIns="0" wrap="square" tIns="0">
            <a:noAutofit/>
          </a:bodyPr>
          <a:lstStyle>
            <a:lvl1pPr lvl="0">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1pPr>
            <a:lvl2pPr lvl="1">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2pPr>
            <a:lvl3pPr lvl="2">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3pPr>
            <a:lvl4pPr lvl="3">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4pPr>
            <a:lvl5pPr lvl="4">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5pPr>
            <a:lvl6pPr lvl="5">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6pPr>
            <a:lvl7pPr lvl="6">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7pPr>
            <a:lvl8pPr lvl="7">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8pPr>
            <a:lvl9pPr lvl="8">
              <a:lnSpc>
                <a:spcPct val="80000"/>
              </a:lnSpc>
              <a:spcBef>
                <a:spcPts val="0"/>
              </a:spcBef>
              <a:spcAft>
                <a:spcPts val="0"/>
              </a:spcAft>
              <a:buSzPts val="1500"/>
              <a:buFont typeface="Space Grotesk Medium"/>
              <a:buNone/>
              <a:defRPr sz="1500">
                <a:latin typeface="Space Grotesk Medium"/>
                <a:ea typeface="Space Grotesk Medium"/>
                <a:cs typeface="Space Grotesk Medium"/>
                <a:sym typeface="Space Grotesk Medium"/>
              </a:defRPr>
            </a:lvl9pPr>
          </a:lstStyle>
          <a:p/>
        </p:txBody>
      </p:sp>
      <p:sp>
        <p:nvSpPr>
          <p:cNvPr id="159" name="Google Shape;159;p10"/>
          <p:cNvSpPr/>
          <p:nvPr/>
        </p:nvSpPr>
        <p:spPr>
          <a:xfrm>
            <a:off x="252611" y="253823"/>
            <a:ext cx="1082100" cy="3429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60" name="Google Shape;160;p10"/>
          <p:cNvSpPr txBox="1"/>
          <p:nvPr>
            <p:ph idx="4" type="title"/>
          </p:nvPr>
        </p:nvSpPr>
        <p:spPr>
          <a:xfrm>
            <a:off x="252600" y="522925"/>
            <a:ext cx="5295000" cy="836700"/>
          </a:xfrm>
          <a:prstGeom prst="rect">
            <a:avLst/>
          </a:prstGeom>
        </p:spPr>
        <p:txBody>
          <a:bodyPr anchorCtr="0" anchor="t" bIns="0" lIns="0" spcFirstLastPara="1" rIns="0" wrap="square" tIns="0">
            <a:noAutofit/>
          </a:bodyPr>
          <a:lstStyle>
            <a:lvl1pPr lvl="0">
              <a:lnSpc>
                <a:spcPct val="80000"/>
              </a:lnSpc>
              <a:spcBef>
                <a:spcPts val="0"/>
              </a:spcBef>
              <a:spcAft>
                <a:spcPts val="0"/>
              </a:spcAft>
              <a:buSzPts val="2800"/>
              <a:buNone/>
              <a:defRPr sz="3500">
                <a:highlight>
                  <a:schemeClr val="accent5"/>
                </a:highlight>
                <a:latin typeface="Space Grotesk"/>
                <a:ea typeface="Space Grotesk"/>
                <a:cs typeface="Space Grotesk"/>
                <a:sym typeface="Space Grotesk"/>
              </a:defRPr>
            </a:lvl1pPr>
            <a:lvl2pPr lvl="1">
              <a:lnSpc>
                <a:spcPct val="115000"/>
              </a:lnSpc>
              <a:spcBef>
                <a:spcPts val="0"/>
              </a:spcBef>
              <a:spcAft>
                <a:spcPts val="0"/>
              </a:spcAft>
              <a:buSzPts val="2800"/>
              <a:buNone/>
              <a:defRPr sz="3900">
                <a:highlight>
                  <a:schemeClr val="accent5"/>
                </a:highlight>
              </a:defRPr>
            </a:lvl2pPr>
            <a:lvl3pPr lvl="2">
              <a:lnSpc>
                <a:spcPct val="115000"/>
              </a:lnSpc>
              <a:spcBef>
                <a:spcPts val="0"/>
              </a:spcBef>
              <a:spcAft>
                <a:spcPts val="0"/>
              </a:spcAft>
              <a:buSzPts val="2800"/>
              <a:buNone/>
              <a:defRPr sz="3900">
                <a:highlight>
                  <a:schemeClr val="accent5"/>
                </a:highlight>
              </a:defRPr>
            </a:lvl3pPr>
            <a:lvl4pPr lvl="3">
              <a:lnSpc>
                <a:spcPct val="115000"/>
              </a:lnSpc>
              <a:spcBef>
                <a:spcPts val="0"/>
              </a:spcBef>
              <a:spcAft>
                <a:spcPts val="0"/>
              </a:spcAft>
              <a:buSzPts val="2800"/>
              <a:buNone/>
              <a:defRPr sz="3900">
                <a:highlight>
                  <a:schemeClr val="accent5"/>
                </a:highlight>
              </a:defRPr>
            </a:lvl4pPr>
            <a:lvl5pPr lvl="4">
              <a:lnSpc>
                <a:spcPct val="115000"/>
              </a:lnSpc>
              <a:spcBef>
                <a:spcPts val="0"/>
              </a:spcBef>
              <a:spcAft>
                <a:spcPts val="0"/>
              </a:spcAft>
              <a:buSzPts val="2800"/>
              <a:buNone/>
              <a:defRPr sz="3900">
                <a:highlight>
                  <a:schemeClr val="accent5"/>
                </a:highlight>
              </a:defRPr>
            </a:lvl5pPr>
            <a:lvl6pPr lvl="5">
              <a:lnSpc>
                <a:spcPct val="115000"/>
              </a:lnSpc>
              <a:spcBef>
                <a:spcPts val="0"/>
              </a:spcBef>
              <a:spcAft>
                <a:spcPts val="0"/>
              </a:spcAft>
              <a:buSzPts val="2800"/>
              <a:buNone/>
              <a:defRPr sz="3900">
                <a:highlight>
                  <a:schemeClr val="accent5"/>
                </a:highlight>
              </a:defRPr>
            </a:lvl6pPr>
            <a:lvl7pPr lvl="6">
              <a:lnSpc>
                <a:spcPct val="115000"/>
              </a:lnSpc>
              <a:spcBef>
                <a:spcPts val="0"/>
              </a:spcBef>
              <a:spcAft>
                <a:spcPts val="0"/>
              </a:spcAft>
              <a:buSzPts val="2800"/>
              <a:buNone/>
              <a:defRPr sz="3900">
                <a:highlight>
                  <a:schemeClr val="accent5"/>
                </a:highlight>
              </a:defRPr>
            </a:lvl7pPr>
            <a:lvl8pPr lvl="7">
              <a:lnSpc>
                <a:spcPct val="115000"/>
              </a:lnSpc>
              <a:spcBef>
                <a:spcPts val="0"/>
              </a:spcBef>
              <a:spcAft>
                <a:spcPts val="0"/>
              </a:spcAft>
              <a:buSzPts val="2800"/>
              <a:buNone/>
              <a:defRPr sz="3900">
                <a:highlight>
                  <a:schemeClr val="accent5"/>
                </a:highlight>
              </a:defRPr>
            </a:lvl8pPr>
            <a:lvl9pPr lvl="8">
              <a:lnSpc>
                <a:spcPct val="115000"/>
              </a:lnSpc>
              <a:spcBef>
                <a:spcPts val="0"/>
              </a:spcBef>
              <a:spcAft>
                <a:spcPts val="0"/>
              </a:spcAft>
              <a:buSzPts val="2800"/>
              <a:buNone/>
              <a:defRPr sz="3900">
                <a:highlight>
                  <a:schemeClr val="accent5"/>
                </a:highlight>
              </a:defRPr>
            </a:lvl9pPr>
          </a:lstStyle>
          <a:p/>
        </p:txBody>
      </p:sp>
      <p:grpSp>
        <p:nvGrpSpPr>
          <p:cNvPr id="161" name="Google Shape;161;p10"/>
          <p:cNvGrpSpPr/>
          <p:nvPr/>
        </p:nvGrpSpPr>
        <p:grpSpPr>
          <a:xfrm>
            <a:off x="1093863" y="323039"/>
            <a:ext cx="149937" cy="118964"/>
            <a:chOff x="2601950" y="1974675"/>
            <a:chExt cx="2474200" cy="1963100"/>
          </a:xfrm>
        </p:grpSpPr>
        <p:sp>
          <p:nvSpPr>
            <p:cNvPr id="162" name="Google Shape;162;p10"/>
            <p:cNvSpPr/>
            <p:nvPr/>
          </p:nvSpPr>
          <p:spPr>
            <a:xfrm>
              <a:off x="2601950" y="1974675"/>
              <a:ext cx="621475" cy="621475"/>
            </a:xfrm>
            <a:custGeom>
              <a:rect b="b" l="l" r="r" t="t"/>
              <a:pathLst>
                <a:path extrusionOk="0" h="24859" w="24859">
                  <a:moveTo>
                    <a:pt x="0" y="1"/>
                  </a:moveTo>
                  <a:lnTo>
                    <a:pt x="0" y="24859"/>
                  </a:lnTo>
                  <a:lnTo>
                    <a:pt x="24858" y="24859"/>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63" name="Google Shape;163;p10"/>
            <p:cNvSpPr/>
            <p:nvPr/>
          </p:nvSpPr>
          <p:spPr>
            <a:xfrm>
              <a:off x="4454675" y="1974675"/>
              <a:ext cx="621475" cy="621475"/>
            </a:xfrm>
            <a:custGeom>
              <a:rect b="b" l="l" r="r" t="t"/>
              <a:pathLst>
                <a:path extrusionOk="0" h="24859" w="24859">
                  <a:moveTo>
                    <a:pt x="0" y="1"/>
                  </a:moveTo>
                  <a:lnTo>
                    <a:pt x="0" y="24859"/>
                  </a:lnTo>
                  <a:lnTo>
                    <a:pt x="24858" y="24859"/>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64" name="Google Shape;164;p10"/>
            <p:cNvSpPr/>
            <p:nvPr/>
          </p:nvSpPr>
          <p:spPr>
            <a:xfrm>
              <a:off x="2601950" y="2903950"/>
              <a:ext cx="621475" cy="621475"/>
            </a:xfrm>
            <a:custGeom>
              <a:rect b="b" l="l" r="r" t="t"/>
              <a:pathLst>
                <a:path extrusionOk="0" h="24859" w="24859">
                  <a:moveTo>
                    <a:pt x="0" y="1"/>
                  </a:moveTo>
                  <a:lnTo>
                    <a:pt x="0" y="24858"/>
                  </a:lnTo>
                  <a:lnTo>
                    <a:pt x="24858" y="24858"/>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65" name="Google Shape;165;p10"/>
            <p:cNvSpPr/>
            <p:nvPr/>
          </p:nvSpPr>
          <p:spPr>
            <a:xfrm>
              <a:off x="2811025" y="3107225"/>
              <a:ext cx="615675" cy="615675"/>
            </a:xfrm>
            <a:custGeom>
              <a:rect b="b" l="l" r="r" t="t"/>
              <a:pathLst>
                <a:path extrusionOk="0" h="24627" w="24627">
                  <a:moveTo>
                    <a:pt x="1" y="1"/>
                  </a:moveTo>
                  <a:lnTo>
                    <a:pt x="1" y="24626"/>
                  </a:lnTo>
                  <a:lnTo>
                    <a:pt x="24626" y="24626"/>
                  </a:lnTo>
                  <a:lnTo>
                    <a:pt x="2462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66" name="Google Shape;166;p10"/>
            <p:cNvSpPr/>
            <p:nvPr/>
          </p:nvSpPr>
          <p:spPr>
            <a:xfrm>
              <a:off x="3008500" y="3316325"/>
              <a:ext cx="1759825" cy="621450"/>
            </a:xfrm>
            <a:custGeom>
              <a:rect b="b" l="l" r="r" t="t"/>
              <a:pathLst>
                <a:path extrusionOk="0" h="24858" w="70393">
                  <a:moveTo>
                    <a:pt x="0" y="0"/>
                  </a:moveTo>
                  <a:lnTo>
                    <a:pt x="0" y="24858"/>
                  </a:lnTo>
                  <a:lnTo>
                    <a:pt x="70392" y="24858"/>
                  </a:lnTo>
                  <a:lnTo>
                    <a:pt x="703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67" name="Google Shape;167;p10"/>
            <p:cNvSpPr/>
            <p:nvPr/>
          </p:nvSpPr>
          <p:spPr>
            <a:xfrm>
              <a:off x="4251400" y="3107225"/>
              <a:ext cx="615650" cy="615675"/>
            </a:xfrm>
            <a:custGeom>
              <a:rect b="b" l="l" r="r" t="t"/>
              <a:pathLst>
                <a:path extrusionOk="0" h="24627" w="24626">
                  <a:moveTo>
                    <a:pt x="0" y="1"/>
                  </a:moveTo>
                  <a:lnTo>
                    <a:pt x="0" y="24626"/>
                  </a:lnTo>
                  <a:lnTo>
                    <a:pt x="24626" y="24626"/>
                  </a:lnTo>
                  <a:lnTo>
                    <a:pt x="2462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68" name="Google Shape;168;p10"/>
            <p:cNvSpPr/>
            <p:nvPr/>
          </p:nvSpPr>
          <p:spPr>
            <a:xfrm>
              <a:off x="4454675" y="2903950"/>
              <a:ext cx="621475" cy="621475"/>
            </a:xfrm>
            <a:custGeom>
              <a:rect b="b" l="l" r="r" t="t"/>
              <a:pathLst>
                <a:path extrusionOk="0" h="24859" w="24859">
                  <a:moveTo>
                    <a:pt x="0" y="1"/>
                  </a:moveTo>
                  <a:lnTo>
                    <a:pt x="0" y="24858"/>
                  </a:lnTo>
                  <a:lnTo>
                    <a:pt x="24858" y="24858"/>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grpSp>
      <p:grpSp>
        <p:nvGrpSpPr>
          <p:cNvPr id="169" name="Google Shape;169;p10"/>
          <p:cNvGrpSpPr/>
          <p:nvPr/>
        </p:nvGrpSpPr>
        <p:grpSpPr>
          <a:xfrm>
            <a:off x="343488" y="323039"/>
            <a:ext cx="149937" cy="118964"/>
            <a:chOff x="2601950" y="1974675"/>
            <a:chExt cx="2474200" cy="1963100"/>
          </a:xfrm>
        </p:grpSpPr>
        <p:sp>
          <p:nvSpPr>
            <p:cNvPr id="170" name="Google Shape;170;p10"/>
            <p:cNvSpPr/>
            <p:nvPr/>
          </p:nvSpPr>
          <p:spPr>
            <a:xfrm>
              <a:off x="2601950" y="1974675"/>
              <a:ext cx="621475" cy="621475"/>
            </a:xfrm>
            <a:custGeom>
              <a:rect b="b" l="l" r="r" t="t"/>
              <a:pathLst>
                <a:path extrusionOk="0" h="24859" w="24859">
                  <a:moveTo>
                    <a:pt x="0" y="1"/>
                  </a:moveTo>
                  <a:lnTo>
                    <a:pt x="0" y="24859"/>
                  </a:lnTo>
                  <a:lnTo>
                    <a:pt x="24858" y="24859"/>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71" name="Google Shape;171;p10"/>
            <p:cNvSpPr/>
            <p:nvPr/>
          </p:nvSpPr>
          <p:spPr>
            <a:xfrm>
              <a:off x="4454675" y="1974675"/>
              <a:ext cx="621475" cy="621475"/>
            </a:xfrm>
            <a:custGeom>
              <a:rect b="b" l="l" r="r" t="t"/>
              <a:pathLst>
                <a:path extrusionOk="0" h="24859" w="24859">
                  <a:moveTo>
                    <a:pt x="0" y="1"/>
                  </a:moveTo>
                  <a:lnTo>
                    <a:pt x="0" y="24859"/>
                  </a:lnTo>
                  <a:lnTo>
                    <a:pt x="24858" y="24859"/>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72" name="Google Shape;172;p10"/>
            <p:cNvSpPr/>
            <p:nvPr/>
          </p:nvSpPr>
          <p:spPr>
            <a:xfrm>
              <a:off x="2601950" y="2903950"/>
              <a:ext cx="621475" cy="621475"/>
            </a:xfrm>
            <a:custGeom>
              <a:rect b="b" l="l" r="r" t="t"/>
              <a:pathLst>
                <a:path extrusionOk="0" h="24859" w="24859">
                  <a:moveTo>
                    <a:pt x="0" y="1"/>
                  </a:moveTo>
                  <a:lnTo>
                    <a:pt x="0" y="24858"/>
                  </a:lnTo>
                  <a:lnTo>
                    <a:pt x="24858" y="24858"/>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73" name="Google Shape;173;p10"/>
            <p:cNvSpPr/>
            <p:nvPr/>
          </p:nvSpPr>
          <p:spPr>
            <a:xfrm>
              <a:off x="2811025" y="3107225"/>
              <a:ext cx="615675" cy="615675"/>
            </a:xfrm>
            <a:custGeom>
              <a:rect b="b" l="l" r="r" t="t"/>
              <a:pathLst>
                <a:path extrusionOk="0" h="24627" w="24627">
                  <a:moveTo>
                    <a:pt x="1" y="1"/>
                  </a:moveTo>
                  <a:lnTo>
                    <a:pt x="1" y="24626"/>
                  </a:lnTo>
                  <a:lnTo>
                    <a:pt x="24626" y="24626"/>
                  </a:lnTo>
                  <a:lnTo>
                    <a:pt x="2462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74" name="Google Shape;174;p10"/>
            <p:cNvSpPr/>
            <p:nvPr/>
          </p:nvSpPr>
          <p:spPr>
            <a:xfrm>
              <a:off x="3008500" y="3316325"/>
              <a:ext cx="1759825" cy="621450"/>
            </a:xfrm>
            <a:custGeom>
              <a:rect b="b" l="l" r="r" t="t"/>
              <a:pathLst>
                <a:path extrusionOk="0" h="24858" w="70393">
                  <a:moveTo>
                    <a:pt x="0" y="0"/>
                  </a:moveTo>
                  <a:lnTo>
                    <a:pt x="0" y="24858"/>
                  </a:lnTo>
                  <a:lnTo>
                    <a:pt x="70392" y="24858"/>
                  </a:lnTo>
                  <a:lnTo>
                    <a:pt x="703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75" name="Google Shape;175;p10"/>
            <p:cNvSpPr/>
            <p:nvPr/>
          </p:nvSpPr>
          <p:spPr>
            <a:xfrm>
              <a:off x="4251400" y="3107225"/>
              <a:ext cx="615650" cy="615675"/>
            </a:xfrm>
            <a:custGeom>
              <a:rect b="b" l="l" r="r" t="t"/>
              <a:pathLst>
                <a:path extrusionOk="0" h="24627" w="24626">
                  <a:moveTo>
                    <a:pt x="0" y="1"/>
                  </a:moveTo>
                  <a:lnTo>
                    <a:pt x="0" y="24626"/>
                  </a:lnTo>
                  <a:lnTo>
                    <a:pt x="24626" y="24626"/>
                  </a:lnTo>
                  <a:lnTo>
                    <a:pt x="2462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76" name="Google Shape;176;p10"/>
            <p:cNvSpPr/>
            <p:nvPr/>
          </p:nvSpPr>
          <p:spPr>
            <a:xfrm>
              <a:off x="4454675" y="2903950"/>
              <a:ext cx="621475" cy="621475"/>
            </a:xfrm>
            <a:custGeom>
              <a:rect b="b" l="l" r="r" t="t"/>
              <a:pathLst>
                <a:path extrusionOk="0" h="24859" w="24859">
                  <a:moveTo>
                    <a:pt x="0" y="1"/>
                  </a:moveTo>
                  <a:lnTo>
                    <a:pt x="0" y="24858"/>
                  </a:lnTo>
                  <a:lnTo>
                    <a:pt x="24858" y="24858"/>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grpSp>
      <p:grpSp>
        <p:nvGrpSpPr>
          <p:cNvPr id="177" name="Google Shape;177;p10"/>
          <p:cNvGrpSpPr/>
          <p:nvPr/>
        </p:nvGrpSpPr>
        <p:grpSpPr>
          <a:xfrm>
            <a:off x="725577" y="323039"/>
            <a:ext cx="149940" cy="118971"/>
            <a:chOff x="4062602" y="323039"/>
            <a:chExt cx="149940" cy="118971"/>
          </a:xfrm>
        </p:grpSpPr>
        <p:sp>
          <p:nvSpPr>
            <p:cNvPr id="178" name="Google Shape;178;p10"/>
            <p:cNvSpPr/>
            <p:nvPr/>
          </p:nvSpPr>
          <p:spPr>
            <a:xfrm>
              <a:off x="4062602" y="323039"/>
              <a:ext cx="37661" cy="37661"/>
            </a:xfrm>
            <a:custGeom>
              <a:rect b="b" l="l" r="r" t="t"/>
              <a:pathLst>
                <a:path extrusionOk="0" h="24859" w="24859">
                  <a:moveTo>
                    <a:pt x="0" y="1"/>
                  </a:moveTo>
                  <a:lnTo>
                    <a:pt x="0" y="24859"/>
                  </a:lnTo>
                  <a:lnTo>
                    <a:pt x="24858" y="24859"/>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79" name="Google Shape;179;p10"/>
            <p:cNvSpPr/>
            <p:nvPr/>
          </p:nvSpPr>
          <p:spPr>
            <a:xfrm>
              <a:off x="4174877" y="323039"/>
              <a:ext cx="37661" cy="37661"/>
            </a:xfrm>
            <a:custGeom>
              <a:rect b="b" l="l" r="r" t="t"/>
              <a:pathLst>
                <a:path extrusionOk="0" h="24859" w="24859">
                  <a:moveTo>
                    <a:pt x="0" y="1"/>
                  </a:moveTo>
                  <a:lnTo>
                    <a:pt x="0" y="24859"/>
                  </a:lnTo>
                  <a:lnTo>
                    <a:pt x="24858" y="24859"/>
                  </a:lnTo>
                  <a:lnTo>
                    <a:pt x="248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sp>
          <p:nvSpPr>
            <p:cNvPr id="180" name="Google Shape;180;p10"/>
            <p:cNvSpPr/>
            <p:nvPr/>
          </p:nvSpPr>
          <p:spPr>
            <a:xfrm>
              <a:off x="4062605" y="404350"/>
              <a:ext cx="149937" cy="37660"/>
            </a:xfrm>
            <a:custGeom>
              <a:rect b="b" l="l" r="r" t="t"/>
              <a:pathLst>
                <a:path extrusionOk="0" h="24858" w="70393">
                  <a:moveTo>
                    <a:pt x="0" y="0"/>
                  </a:moveTo>
                  <a:lnTo>
                    <a:pt x="0" y="24858"/>
                  </a:lnTo>
                  <a:lnTo>
                    <a:pt x="70392" y="24858"/>
                  </a:lnTo>
                  <a:lnTo>
                    <a:pt x="703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Space Grotesk"/>
                <a:ea typeface="Space Grotesk"/>
                <a:cs typeface="Space Grotesk"/>
                <a:sym typeface="Space Grotesk"/>
              </a:endParaRPr>
            </a:p>
          </p:txBody>
        </p:sp>
      </p:grpSp>
      <p:sp>
        <p:nvSpPr>
          <p:cNvPr id="181" name="Google Shape;181;p10"/>
          <p:cNvSpPr txBox="1"/>
          <p:nvPr>
            <p:ph idx="5" type="body"/>
          </p:nvPr>
        </p:nvSpPr>
        <p:spPr>
          <a:xfrm>
            <a:off x="364813" y="3126450"/>
            <a:ext cx="2471700" cy="16281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Font typeface="Space Grotesk"/>
              <a:buChar char="●"/>
              <a:defRPr sz="1000"/>
            </a:lvl1pPr>
            <a:lvl2pPr indent="-292100" lvl="1" marL="914400">
              <a:spcBef>
                <a:spcPts val="800"/>
              </a:spcBef>
              <a:spcAft>
                <a:spcPts val="0"/>
              </a:spcAft>
              <a:buSzPts val="1000"/>
              <a:buFont typeface="Space Grotesk"/>
              <a:buChar char="○"/>
              <a:defRPr sz="1000"/>
            </a:lvl2pPr>
            <a:lvl3pPr indent="-292100" lvl="2" marL="1371600">
              <a:spcBef>
                <a:spcPts val="800"/>
              </a:spcBef>
              <a:spcAft>
                <a:spcPts val="0"/>
              </a:spcAft>
              <a:buSzPts val="1000"/>
              <a:buFont typeface="Space Grotesk"/>
              <a:buChar char="■"/>
              <a:defRPr sz="1000"/>
            </a:lvl3pPr>
            <a:lvl4pPr indent="-292100" lvl="3" marL="1828800">
              <a:spcBef>
                <a:spcPts val="800"/>
              </a:spcBef>
              <a:spcAft>
                <a:spcPts val="0"/>
              </a:spcAft>
              <a:buSzPts val="1000"/>
              <a:buFont typeface="Space Grotesk"/>
              <a:buChar char="●"/>
              <a:defRPr sz="1000"/>
            </a:lvl4pPr>
            <a:lvl5pPr indent="-292100" lvl="4" marL="2286000">
              <a:spcBef>
                <a:spcPts val="800"/>
              </a:spcBef>
              <a:spcAft>
                <a:spcPts val="0"/>
              </a:spcAft>
              <a:buSzPts val="1000"/>
              <a:buFont typeface="Space Grotesk"/>
              <a:buChar char="○"/>
              <a:defRPr sz="1000"/>
            </a:lvl5pPr>
            <a:lvl6pPr indent="-292100" lvl="5" marL="2743200">
              <a:spcBef>
                <a:spcPts val="800"/>
              </a:spcBef>
              <a:spcAft>
                <a:spcPts val="0"/>
              </a:spcAft>
              <a:buSzPts val="1000"/>
              <a:buFont typeface="Space Grotesk"/>
              <a:buChar char="■"/>
              <a:defRPr sz="1000"/>
            </a:lvl6pPr>
            <a:lvl7pPr indent="-292100" lvl="6" marL="3200400">
              <a:spcBef>
                <a:spcPts val="800"/>
              </a:spcBef>
              <a:spcAft>
                <a:spcPts val="0"/>
              </a:spcAft>
              <a:buSzPts val="1000"/>
              <a:buFont typeface="Space Grotesk"/>
              <a:buChar char="●"/>
              <a:defRPr sz="1000"/>
            </a:lvl7pPr>
            <a:lvl8pPr indent="-292100" lvl="7" marL="3657600">
              <a:spcBef>
                <a:spcPts val="800"/>
              </a:spcBef>
              <a:spcAft>
                <a:spcPts val="0"/>
              </a:spcAft>
              <a:buSzPts val="1000"/>
              <a:buFont typeface="Space Grotesk"/>
              <a:buChar char="○"/>
              <a:defRPr sz="1000"/>
            </a:lvl8pPr>
            <a:lvl9pPr indent="-292100" lvl="8" marL="4114800">
              <a:spcBef>
                <a:spcPts val="800"/>
              </a:spcBef>
              <a:spcAft>
                <a:spcPts val="800"/>
              </a:spcAft>
              <a:buSzPts val="1000"/>
              <a:buFont typeface="Space Grotesk"/>
              <a:buChar char="■"/>
              <a:defRPr sz="1000"/>
            </a:lvl9pPr>
          </a:lstStyle>
          <a:p/>
        </p:txBody>
      </p:sp>
      <p:sp>
        <p:nvSpPr>
          <p:cNvPr id="182" name="Google Shape;182;p10"/>
          <p:cNvSpPr txBox="1"/>
          <p:nvPr>
            <p:ph idx="6" type="body"/>
          </p:nvPr>
        </p:nvSpPr>
        <p:spPr>
          <a:xfrm>
            <a:off x="3320475" y="3126450"/>
            <a:ext cx="2471700" cy="16281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Font typeface="Space Grotesk"/>
              <a:buChar char="●"/>
              <a:defRPr sz="1000"/>
            </a:lvl1pPr>
            <a:lvl2pPr indent="-292100" lvl="1" marL="914400">
              <a:spcBef>
                <a:spcPts val="800"/>
              </a:spcBef>
              <a:spcAft>
                <a:spcPts val="0"/>
              </a:spcAft>
              <a:buSzPts val="1000"/>
              <a:buFont typeface="Space Grotesk"/>
              <a:buChar char="○"/>
              <a:defRPr sz="1000"/>
            </a:lvl2pPr>
            <a:lvl3pPr indent="-292100" lvl="2" marL="1371600">
              <a:spcBef>
                <a:spcPts val="800"/>
              </a:spcBef>
              <a:spcAft>
                <a:spcPts val="0"/>
              </a:spcAft>
              <a:buSzPts val="1000"/>
              <a:buFont typeface="Space Grotesk"/>
              <a:buChar char="■"/>
              <a:defRPr sz="1000"/>
            </a:lvl3pPr>
            <a:lvl4pPr indent="-292100" lvl="3" marL="1828800">
              <a:spcBef>
                <a:spcPts val="800"/>
              </a:spcBef>
              <a:spcAft>
                <a:spcPts val="0"/>
              </a:spcAft>
              <a:buSzPts val="1000"/>
              <a:buFont typeface="Space Grotesk"/>
              <a:buChar char="●"/>
              <a:defRPr sz="1000"/>
            </a:lvl4pPr>
            <a:lvl5pPr indent="-292100" lvl="4" marL="2286000">
              <a:spcBef>
                <a:spcPts val="800"/>
              </a:spcBef>
              <a:spcAft>
                <a:spcPts val="0"/>
              </a:spcAft>
              <a:buSzPts val="1000"/>
              <a:buFont typeface="Space Grotesk"/>
              <a:buChar char="○"/>
              <a:defRPr sz="1000"/>
            </a:lvl5pPr>
            <a:lvl6pPr indent="-292100" lvl="5" marL="2743200">
              <a:spcBef>
                <a:spcPts val="800"/>
              </a:spcBef>
              <a:spcAft>
                <a:spcPts val="0"/>
              </a:spcAft>
              <a:buSzPts val="1000"/>
              <a:buFont typeface="Space Grotesk"/>
              <a:buChar char="■"/>
              <a:defRPr sz="1000"/>
            </a:lvl6pPr>
            <a:lvl7pPr indent="-292100" lvl="6" marL="3200400">
              <a:spcBef>
                <a:spcPts val="800"/>
              </a:spcBef>
              <a:spcAft>
                <a:spcPts val="0"/>
              </a:spcAft>
              <a:buSzPts val="1000"/>
              <a:buFont typeface="Space Grotesk"/>
              <a:buChar char="●"/>
              <a:defRPr sz="1000"/>
            </a:lvl7pPr>
            <a:lvl8pPr indent="-292100" lvl="7" marL="3657600">
              <a:spcBef>
                <a:spcPts val="800"/>
              </a:spcBef>
              <a:spcAft>
                <a:spcPts val="0"/>
              </a:spcAft>
              <a:buSzPts val="1000"/>
              <a:buFont typeface="Space Grotesk"/>
              <a:buChar char="○"/>
              <a:defRPr sz="1000"/>
            </a:lvl8pPr>
            <a:lvl9pPr indent="-292100" lvl="8" marL="4114800">
              <a:spcBef>
                <a:spcPts val="800"/>
              </a:spcBef>
              <a:spcAft>
                <a:spcPts val="800"/>
              </a:spcAft>
              <a:buSzPts val="1000"/>
              <a:buFont typeface="Space Grotesk"/>
              <a:buChar char="■"/>
              <a:defRPr sz="1000"/>
            </a:lvl9pPr>
          </a:lstStyle>
          <a:p/>
        </p:txBody>
      </p:sp>
      <p:sp>
        <p:nvSpPr>
          <p:cNvPr id="183" name="Google Shape;183;p10"/>
          <p:cNvSpPr txBox="1"/>
          <p:nvPr>
            <p:ph idx="7" type="body"/>
          </p:nvPr>
        </p:nvSpPr>
        <p:spPr>
          <a:xfrm>
            <a:off x="6273125" y="3126453"/>
            <a:ext cx="2443500" cy="16281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Font typeface="Space Grotesk"/>
              <a:buChar char="●"/>
              <a:defRPr sz="1000"/>
            </a:lvl1pPr>
            <a:lvl2pPr indent="-292100" lvl="1" marL="914400">
              <a:spcBef>
                <a:spcPts val="800"/>
              </a:spcBef>
              <a:spcAft>
                <a:spcPts val="0"/>
              </a:spcAft>
              <a:buSzPts val="1000"/>
              <a:buFont typeface="Space Grotesk"/>
              <a:buChar char="○"/>
              <a:defRPr sz="1000"/>
            </a:lvl2pPr>
            <a:lvl3pPr indent="-292100" lvl="2" marL="1371600">
              <a:spcBef>
                <a:spcPts val="800"/>
              </a:spcBef>
              <a:spcAft>
                <a:spcPts val="0"/>
              </a:spcAft>
              <a:buSzPts val="1000"/>
              <a:buFont typeface="Space Grotesk"/>
              <a:buChar char="■"/>
              <a:defRPr sz="1000"/>
            </a:lvl3pPr>
            <a:lvl4pPr indent="-292100" lvl="3" marL="1828800">
              <a:spcBef>
                <a:spcPts val="800"/>
              </a:spcBef>
              <a:spcAft>
                <a:spcPts val="0"/>
              </a:spcAft>
              <a:buSzPts val="1000"/>
              <a:buFont typeface="Space Grotesk"/>
              <a:buChar char="●"/>
              <a:defRPr sz="1000"/>
            </a:lvl4pPr>
            <a:lvl5pPr indent="-292100" lvl="4" marL="2286000">
              <a:spcBef>
                <a:spcPts val="800"/>
              </a:spcBef>
              <a:spcAft>
                <a:spcPts val="0"/>
              </a:spcAft>
              <a:buSzPts val="1000"/>
              <a:buFont typeface="Space Grotesk"/>
              <a:buChar char="○"/>
              <a:defRPr sz="1000"/>
            </a:lvl5pPr>
            <a:lvl6pPr indent="-292100" lvl="5" marL="2743200">
              <a:spcBef>
                <a:spcPts val="800"/>
              </a:spcBef>
              <a:spcAft>
                <a:spcPts val="0"/>
              </a:spcAft>
              <a:buSzPts val="1000"/>
              <a:buFont typeface="Space Grotesk"/>
              <a:buChar char="■"/>
              <a:defRPr sz="1000"/>
            </a:lvl6pPr>
            <a:lvl7pPr indent="-292100" lvl="6" marL="3200400">
              <a:spcBef>
                <a:spcPts val="800"/>
              </a:spcBef>
              <a:spcAft>
                <a:spcPts val="0"/>
              </a:spcAft>
              <a:buSzPts val="1000"/>
              <a:buFont typeface="Space Grotesk"/>
              <a:buChar char="●"/>
              <a:defRPr sz="1000"/>
            </a:lvl7pPr>
            <a:lvl8pPr indent="-292100" lvl="7" marL="3657600">
              <a:spcBef>
                <a:spcPts val="800"/>
              </a:spcBef>
              <a:spcAft>
                <a:spcPts val="0"/>
              </a:spcAft>
              <a:buSzPts val="1000"/>
              <a:buFont typeface="Space Grotesk"/>
              <a:buChar char="○"/>
              <a:defRPr sz="1000"/>
            </a:lvl8pPr>
            <a:lvl9pPr indent="-292100" lvl="8" marL="4114800">
              <a:spcBef>
                <a:spcPts val="800"/>
              </a:spcBef>
              <a:spcAft>
                <a:spcPts val="800"/>
              </a:spcAft>
              <a:buSzPts val="1000"/>
              <a:buFont typeface="Space Grotesk"/>
              <a:buChar char="■"/>
              <a:defRPr sz="1000"/>
            </a:lvl9pPr>
          </a:lstStyle>
          <a:p/>
        </p:txBody>
      </p:sp>
    </p:spTree>
  </p:cSld>
  <p:clrMapOvr>
    <a:masterClrMapping/>
  </p:clrMapOvr>
  <p:extLst>
    <p:ext uri="{DCECCB84-F9BA-43D5-87BE-67443E8EF086}">
      <p15:sldGuideLst>
        <p15:guide id="1" pos="468">
          <p15:clr>
            <a:srgbClr val="E46962"/>
          </p15:clr>
        </p15:guide>
        <p15:guide id="2" orient="horz" pos="468">
          <p15:clr>
            <a:srgbClr val="E46962"/>
          </p15:clr>
        </p15:guide>
        <p15:guide id="3" orient="horz" pos="3081">
          <p15:clr>
            <a:srgbClr val="E46962"/>
          </p15:clr>
        </p15:guide>
        <p15:guide id="4" pos="5601">
          <p15:clr>
            <a:srgbClr val="E46962"/>
          </p15:clr>
        </p15:guide>
        <p15:guide id="5" pos="5292">
          <p15:clr>
            <a:srgbClr val="E46962"/>
          </p15:clr>
        </p15:guide>
        <p15:guide id="6" orient="horz" pos="159">
          <p15:clr>
            <a:srgbClr val="E46962"/>
          </p15:clr>
        </p15:guide>
        <p15:guide id="7" orient="horz" pos="2772">
          <p15:clr>
            <a:srgbClr val="E46962"/>
          </p15:clr>
        </p15:guide>
        <p15:guide id="8" pos="159">
          <p15:clr>
            <a:srgbClr val="E46962"/>
          </p15:clr>
        </p15:guide>
        <p15:guide id="9" pos="2268">
          <p15:clr>
            <a:srgbClr val="E46962"/>
          </p15:clr>
        </p15:guide>
      </p15:sldGuideLst>
    </p:ext>
  </p:extLst>
</p:sldLayout>
</file>

<file path=ppt/slideMasters/_rels/slideMaster1.xml.rels><?xml version="1.0" encoding="UTF-8" standalone="yes"?><Relationships xmlns="http://schemas.openxmlformats.org/package/2006/relationships"><Relationship Id="rId40" Type="http://schemas.openxmlformats.org/officeDocument/2006/relationships/theme" Target="../theme/theme3.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79.xml"/><Relationship Id="rId20" Type="http://schemas.openxmlformats.org/officeDocument/2006/relationships/slideLayout" Target="../slideLayouts/slideLayout59.xml"/><Relationship Id="rId42" Type="http://schemas.openxmlformats.org/officeDocument/2006/relationships/slideLayout" Target="../slideLayouts/slideLayout81.xml"/><Relationship Id="rId41" Type="http://schemas.openxmlformats.org/officeDocument/2006/relationships/slideLayout" Target="../slideLayouts/slideLayout80.xml"/><Relationship Id="rId22" Type="http://schemas.openxmlformats.org/officeDocument/2006/relationships/slideLayout" Target="../slideLayouts/slideLayout61.xml"/><Relationship Id="rId44" Type="http://schemas.openxmlformats.org/officeDocument/2006/relationships/slideLayout" Target="../slideLayouts/slideLayout83.xml"/><Relationship Id="rId21" Type="http://schemas.openxmlformats.org/officeDocument/2006/relationships/slideLayout" Target="../slideLayouts/slideLayout60.xml"/><Relationship Id="rId43" Type="http://schemas.openxmlformats.org/officeDocument/2006/relationships/slideLayout" Target="../slideLayouts/slideLayout82.xml"/><Relationship Id="rId24" Type="http://schemas.openxmlformats.org/officeDocument/2006/relationships/slideLayout" Target="../slideLayouts/slideLayout63.xml"/><Relationship Id="rId46" Type="http://schemas.openxmlformats.org/officeDocument/2006/relationships/slideLayout" Target="../slideLayouts/slideLayout85.xml"/><Relationship Id="rId23" Type="http://schemas.openxmlformats.org/officeDocument/2006/relationships/slideLayout" Target="../slideLayouts/slideLayout62.xml"/><Relationship Id="rId45" Type="http://schemas.openxmlformats.org/officeDocument/2006/relationships/slideLayout" Target="../slideLayouts/slideLayout84.xml"/><Relationship Id="rId1" Type="http://schemas.openxmlformats.org/officeDocument/2006/relationships/slideLayout" Target="../slideLayouts/slideLayout40.xml"/><Relationship Id="rId2" Type="http://schemas.openxmlformats.org/officeDocument/2006/relationships/slideLayout" Target="../slideLayouts/slideLayout41.xml"/><Relationship Id="rId3" Type="http://schemas.openxmlformats.org/officeDocument/2006/relationships/slideLayout" Target="../slideLayouts/slideLayout42.xml"/><Relationship Id="rId4" Type="http://schemas.openxmlformats.org/officeDocument/2006/relationships/slideLayout" Target="../slideLayouts/slideLayout43.xml"/><Relationship Id="rId9" Type="http://schemas.openxmlformats.org/officeDocument/2006/relationships/slideLayout" Target="../slideLayouts/slideLayout48.xml"/><Relationship Id="rId26" Type="http://schemas.openxmlformats.org/officeDocument/2006/relationships/slideLayout" Target="../slideLayouts/slideLayout65.xml"/><Relationship Id="rId25" Type="http://schemas.openxmlformats.org/officeDocument/2006/relationships/slideLayout" Target="../slideLayouts/slideLayout64.xml"/><Relationship Id="rId47" Type="http://schemas.openxmlformats.org/officeDocument/2006/relationships/theme" Target="../theme/theme2.xml"/><Relationship Id="rId28" Type="http://schemas.openxmlformats.org/officeDocument/2006/relationships/slideLayout" Target="../slideLayouts/slideLayout67.xml"/><Relationship Id="rId27" Type="http://schemas.openxmlformats.org/officeDocument/2006/relationships/slideLayout" Target="../slideLayouts/slideLayout66.xml"/><Relationship Id="rId5" Type="http://schemas.openxmlformats.org/officeDocument/2006/relationships/slideLayout" Target="../slideLayouts/slideLayout44.xml"/><Relationship Id="rId6" Type="http://schemas.openxmlformats.org/officeDocument/2006/relationships/slideLayout" Target="../slideLayouts/slideLayout45.xml"/><Relationship Id="rId29" Type="http://schemas.openxmlformats.org/officeDocument/2006/relationships/slideLayout" Target="../slideLayouts/slideLayout68.xml"/><Relationship Id="rId7" Type="http://schemas.openxmlformats.org/officeDocument/2006/relationships/slideLayout" Target="../slideLayouts/slideLayout46.xml"/><Relationship Id="rId8" Type="http://schemas.openxmlformats.org/officeDocument/2006/relationships/slideLayout" Target="../slideLayouts/slideLayout47.xml"/><Relationship Id="rId31" Type="http://schemas.openxmlformats.org/officeDocument/2006/relationships/slideLayout" Target="../slideLayouts/slideLayout70.xml"/><Relationship Id="rId30" Type="http://schemas.openxmlformats.org/officeDocument/2006/relationships/slideLayout" Target="../slideLayouts/slideLayout69.xml"/><Relationship Id="rId11" Type="http://schemas.openxmlformats.org/officeDocument/2006/relationships/slideLayout" Target="../slideLayouts/slideLayout50.xml"/><Relationship Id="rId33" Type="http://schemas.openxmlformats.org/officeDocument/2006/relationships/slideLayout" Target="../slideLayouts/slideLayout72.xml"/><Relationship Id="rId10" Type="http://schemas.openxmlformats.org/officeDocument/2006/relationships/slideLayout" Target="../slideLayouts/slideLayout49.xml"/><Relationship Id="rId32" Type="http://schemas.openxmlformats.org/officeDocument/2006/relationships/slideLayout" Target="../slideLayouts/slideLayout71.xml"/><Relationship Id="rId13" Type="http://schemas.openxmlformats.org/officeDocument/2006/relationships/slideLayout" Target="../slideLayouts/slideLayout52.xml"/><Relationship Id="rId35" Type="http://schemas.openxmlformats.org/officeDocument/2006/relationships/slideLayout" Target="../slideLayouts/slideLayout74.xml"/><Relationship Id="rId12" Type="http://schemas.openxmlformats.org/officeDocument/2006/relationships/slideLayout" Target="../slideLayouts/slideLayout51.xml"/><Relationship Id="rId34" Type="http://schemas.openxmlformats.org/officeDocument/2006/relationships/slideLayout" Target="../slideLayouts/slideLayout73.xml"/><Relationship Id="rId15" Type="http://schemas.openxmlformats.org/officeDocument/2006/relationships/slideLayout" Target="../slideLayouts/slideLayout54.xml"/><Relationship Id="rId37" Type="http://schemas.openxmlformats.org/officeDocument/2006/relationships/slideLayout" Target="../slideLayouts/slideLayout76.xml"/><Relationship Id="rId14" Type="http://schemas.openxmlformats.org/officeDocument/2006/relationships/slideLayout" Target="../slideLayouts/slideLayout53.xml"/><Relationship Id="rId36" Type="http://schemas.openxmlformats.org/officeDocument/2006/relationships/slideLayout" Target="../slideLayouts/slideLayout75.xml"/><Relationship Id="rId17" Type="http://schemas.openxmlformats.org/officeDocument/2006/relationships/slideLayout" Target="../slideLayouts/slideLayout56.xml"/><Relationship Id="rId39" Type="http://schemas.openxmlformats.org/officeDocument/2006/relationships/slideLayout" Target="../slideLayouts/slideLayout78.xml"/><Relationship Id="rId16" Type="http://schemas.openxmlformats.org/officeDocument/2006/relationships/slideLayout" Target="../slideLayouts/slideLayout55.xml"/><Relationship Id="rId38" Type="http://schemas.openxmlformats.org/officeDocument/2006/relationships/slideLayout" Target="../slideLayouts/slideLayout77.xml"/><Relationship Id="rId19" Type="http://schemas.openxmlformats.org/officeDocument/2006/relationships/slideLayout" Target="../slideLayouts/slideLayout58.xml"/><Relationship Id="rId18"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sz="1000">
                <a:solidFill>
                  <a:schemeClr val="dk2"/>
                </a:solidFill>
                <a:latin typeface="Space Grotesk"/>
                <a:ea typeface="Space Grotesk"/>
                <a:cs typeface="Space Grotesk"/>
                <a:sym typeface="Space Grotesk"/>
              </a:defRPr>
            </a:lvl1pPr>
            <a:lvl2pPr indent="0" lvl="1" marL="0" marR="0" rtl="0" algn="r">
              <a:lnSpc>
                <a:spcPct val="100000"/>
              </a:lnSpc>
              <a:spcBef>
                <a:spcPts val="0"/>
              </a:spcBef>
              <a:spcAft>
                <a:spcPts val="0"/>
              </a:spcAft>
              <a:buClr>
                <a:srgbClr val="000000"/>
              </a:buClr>
              <a:buSzPts val="1000"/>
              <a:buFont typeface="Arial"/>
              <a:buNone/>
              <a:defRPr sz="1000">
                <a:solidFill>
                  <a:schemeClr val="dk2"/>
                </a:solidFill>
                <a:latin typeface="Space Grotesk"/>
                <a:ea typeface="Space Grotesk"/>
                <a:cs typeface="Space Grotesk"/>
                <a:sym typeface="Space Grotesk"/>
              </a:defRPr>
            </a:lvl2pPr>
            <a:lvl3pPr indent="0" lvl="2" marL="0" marR="0" rtl="0" algn="r">
              <a:lnSpc>
                <a:spcPct val="100000"/>
              </a:lnSpc>
              <a:spcBef>
                <a:spcPts val="0"/>
              </a:spcBef>
              <a:spcAft>
                <a:spcPts val="0"/>
              </a:spcAft>
              <a:buClr>
                <a:srgbClr val="000000"/>
              </a:buClr>
              <a:buSzPts val="1000"/>
              <a:buFont typeface="Arial"/>
              <a:buNone/>
              <a:defRPr sz="1000">
                <a:solidFill>
                  <a:schemeClr val="dk2"/>
                </a:solidFill>
                <a:latin typeface="Space Grotesk"/>
                <a:ea typeface="Space Grotesk"/>
                <a:cs typeface="Space Grotesk"/>
                <a:sym typeface="Space Grotesk"/>
              </a:defRPr>
            </a:lvl3pPr>
            <a:lvl4pPr indent="0" lvl="3" marL="0" marR="0" rtl="0" algn="r">
              <a:lnSpc>
                <a:spcPct val="100000"/>
              </a:lnSpc>
              <a:spcBef>
                <a:spcPts val="0"/>
              </a:spcBef>
              <a:spcAft>
                <a:spcPts val="0"/>
              </a:spcAft>
              <a:buClr>
                <a:srgbClr val="000000"/>
              </a:buClr>
              <a:buSzPts val="1000"/>
              <a:buFont typeface="Arial"/>
              <a:buNone/>
              <a:defRPr sz="1000">
                <a:solidFill>
                  <a:schemeClr val="dk2"/>
                </a:solidFill>
                <a:latin typeface="Space Grotesk"/>
                <a:ea typeface="Space Grotesk"/>
                <a:cs typeface="Space Grotesk"/>
                <a:sym typeface="Space Grotesk"/>
              </a:defRPr>
            </a:lvl4pPr>
            <a:lvl5pPr indent="0" lvl="4" marL="0" marR="0" rtl="0" algn="r">
              <a:lnSpc>
                <a:spcPct val="100000"/>
              </a:lnSpc>
              <a:spcBef>
                <a:spcPts val="0"/>
              </a:spcBef>
              <a:spcAft>
                <a:spcPts val="0"/>
              </a:spcAft>
              <a:buClr>
                <a:srgbClr val="000000"/>
              </a:buClr>
              <a:buSzPts val="1000"/>
              <a:buFont typeface="Arial"/>
              <a:buNone/>
              <a:defRPr sz="1000">
                <a:solidFill>
                  <a:schemeClr val="dk2"/>
                </a:solidFill>
                <a:latin typeface="Space Grotesk"/>
                <a:ea typeface="Space Grotesk"/>
                <a:cs typeface="Space Grotesk"/>
                <a:sym typeface="Space Grotesk"/>
              </a:defRPr>
            </a:lvl5pPr>
            <a:lvl6pPr indent="0" lvl="5" marL="0" marR="0" rtl="0" algn="r">
              <a:lnSpc>
                <a:spcPct val="100000"/>
              </a:lnSpc>
              <a:spcBef>
                <a:spcPts val="0"/>
              </a:spcBef>
              <a:spcAft>
                <a:spcPts val="0"/>
              </a:spcAft>
              <a:buClr>
                <a:srgbClr val="000000"/>
              </a:buClr>
              <a:buSzPts val="1000"/>
              <a:buFont typeface="Arial"/>
              <a:buNone/>
              <a:defRPr sz="1000">
                <a:solidFill>
                  <a:schemeClr val="dk2"/>
                </a:solidFill>
                <a:latin typeface="Space Grotesk"/>
                <a:ea typeface="Space Grotesk"/>
                <a:cs typeface="Space Grotesk"/>
                <a:sym typeface="Space Grotesk"/>
              </a:defRPr>
            </a:lvl6pPr>
            <a:lvl7pPr indent="0" lvl="6" marL="0" marR="0" rtl="0" algn="r">
              <a:lnSpc>
                <a:spcPct val="100000"/>
              </a:lnSpc>
              <a:spcBef>
                <a:spcPts val="0"/>
              </a:spcBef>
              <a:spcAft>
                <a:spcPts val="0"/>
              </a:spcAft>
              <a:buClr>
                <a:srgbClr val="000000"/>
              </a:buClr>
              <a:buSzPts val="1000"/>
              <a:buFont typeface="Arial"/>
              <a:buNone/>
              <a:defRPr sz="1000">
                <a:solidFill>
                  <a:schemeClr val="dk2"/>
                </a:solidFill>
                <a:latin typeface="Space Grotesk"/>
                <a:ea typeface="Space Grotesk"/>
                <a:cs typeface="Space Grotesk"/>
                <a:sym typeface="Space Grotesk"/>
              </a:defRPr>
            </a:lvl7pPr>
            <a:lvl8pPr indent="0" lvl="7" marL="0" marR="0" rtl="0" algn="r">
              <a:lnSpc>
                <a:spcPct val="100000"/>
              </a:lnSpc>
              <a:spcBef>
                <a:spcPts val="0"/>
              </a:spcBef>
              <a:spcAft>
                <a:spcPts val="0"/>
              </a:spcAft>
              <a:buClr>
                <a:srgbClr val="000000"/>
              </a:buClr>
              <a:buSzPts val="1000"/>
              <a:buFont typeface="Arial"/>
              <a:buNone/>
              <a:defRPr sz="1000">
                <a:solidFill>
                  <a:schemeClr val="dk2"/>
                </a:solidFill>
                <a:latin typeface="Space Grotesk"/>
                <a:ea typeface="Space Grotesk"/>
                <a:cs typeface="Space Grotesk"/>
                <a:sym typeface="Space Grotesk"/>
              </a:defRPr>
            </a:lvl8pPr>
            <a:lvl9pPr indent="0" lvl="8" marL="0" marR="0" rtl="0" algn="r">
              <a:lnSpc>
                <a:spcPct val="100000"/>
              </a:lnSpc>
              <a:spcBef>
                <a:spcPts val="0"/>
              </a:spcBef>
              <a:spcAft>
                <a:spcPts val="0"/>
              </a:spcAft>
              <a:buClr>
                <a:srgbClr val="000000"/>
              </a:buClr>
              <a:buSzPts val="1000"/>
              <a:buFont typeface="Arial"/>
              <a:buNone/>
              <a:defRPr sz="1000">
                <a:solidFill>
                  <a:schemeClr val="dk2"/>
                </a:solidFill>
                <a:latin typeface="Space Grotesk"/>
                <a:ea typeface="Space Grotesk"/>
                <a:cs typeface="Space Grotesk"/>
                <a:sym typeface="Space Grotesk"/>
              </a:defRPr>
            </a:lvl9pPr>
          </a:lstStyle>
          <a:p>
            <a:pPr indent="0" lvl="0" marL="0" rtl="0" algn="r">
              <a:spcBef>
                <a:spcPts val="0"/>
              </a:spcBef>
              <a:spcAft>
                <a:spcPts val="0"/>
              </a:spcAft>
              <a:buNone/>
            </a:pPr>
            <a:fld id="{00000000-1234-1234-1234-123412341234}" type="slidenum">
              <a:rPr lang="en"/>
              <a:t>‹#›</a:t>
            </a:fld>
            <a:endParaRPr/>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Space Grotesk"/>
              <a:buChar char="●"/>
              <a:defRPr sz="1800">
                <a:solidFill>
                  <a:schemeClr val="dk1"/>
                </a:solidFill>
                <a:latin typeface="Space Grotesk"/>
                <a:ea typeface="Space Grotesk"/>
                <a:cs typeface="Space Grotesk"/>
                <a:sym typeface="Space Grotesk"/>
              </a:defRPr>
            </a:lvl1pPr>
            <a:lvl2pPr indent="-317500" lvl="1" marL="914400">
              <a:lnSpc>
                <a:spcPct val="115000"/>
              </a:lnSpc>
              <a:spcBef>
                <a:spcPts val="0"/>
              </a:spcBef>
              <a:spcAft>
                <a:spcPts val="0"/>
              </a:spcAft>
              <a:buClr>
                <a:schemeClr val="dk1"/>
              </a:buClr>
              <a:buSzPts val="1400"/>
              <a:buFont typeface="Space Grotesk"/>
              <a:buChar char="○"/>
              <a:defRPr>
                <a:solidFill>
                  <a:schemeClr val="dk1"/>
                </a:solidFill>
                <a:latin typeface="Space Grotesk"/>
                <a:ea typeface="Space Grotesk"/>
                <a:cs typeface="Space Grotesk"/>
                <a:sym typeface="Space Grotesk"/>
              </a:defRPr>
            </a:lvl2pPr>
            <a:lvl3pPr indent="-317500" lvl="2" marL="1371600">
              <a:lnSpc>
                <a:spcPct val="115000"/>
              </a:lnSpc>
              <a:spcBef>
                <a:spcPts val="0"/>
              </a:spcBef>
              <a:spcAft>
                <a:spcPts val="0"/>
              </a:spcAft>
              <a:buClr>
                <a:schemeClr val="dk1"/>
              </a:buClr>
              <a:buSzPts val="1400"/>
              <a:buFont typeface="Space Grotesk"/>
              <a:buChar char="■"/>
              <a:defRPr>
                <a:solidFill>
                  <a:schemeClr val="dk1"/>
                </a:solidFill>
                <a:latin typeface="Space Grotesk"/>
                <a:ea typeface="Space Grotesk"/>
                <a:cs typeface="Space Grotesk"/>
                <a:sym typeface="Space Grotesk"/>
              </a:defRPr>
            </a:lvl3pPr>
            <a:lvl4pPr indent="-317500" lvl="3" marL="1828800">
              <a:lnSpc>
                <a:spcPct val="115000"/>
              </a:lnSpc>
              <a:spcBef>
                <a:spcPts val="0"/>
              </a:spcBef>
              <a:spcAft>
                <a:spcPts val="0"/>
              </a:spcAft>
              <a:buClr>
                <a:schemeClr val="dk1"/>
              </a:buClr>
              <a:buSzPts val="1400"/>
              <a:buFont typeface="Space Grotesk"/>
              <a:buChar char="●"/>
              <a:defRPr>
                <a:solidFill>
                  <a:schemeClr val="dk1"/>
                </a:solidFill>
                <a:latin typeface="Space Grotesk"/>
                <a:ea typeface="Space Grotesk"/>
                <a:cs typeface="Space Grotesk"/>
                <a:sym typeface="Space Grotesk"/>
              </a:defRPr>
            </a:lvl4pPr>
            <a:lvl5pPr indent="-317500" lvl="4" marL="2286000">
              <a:lnSpc>
                <a:spcPct val="115000"/>
              </a:lnSpc>
              <a:spcBef>
                <a:spcPts val="0"/>
              </a:spcBef>
              <a:spcAft>
                <a:spcPts val="0"/>
              </a:spcAft>
              <a:buClr>
                <a:schemeClr val="dk1"/>
              </a:buClr>
              <a:buSzPts val="1400"/>
              <a:buFont typeface="Space Grotesk"/>
              <a:buChar char="○"/>
              <a:defRPr>
                <a:solidFill>
                  <a:schemeClr val="dk1"/>
                </a:solidFill>
                <a:latin typeface="Space Grotesk"/>
                <a:ea typeface="Space Grotesk"/>
                <a:cs typeface="Space Grotesk"/>
                <a:sym typeface="Space Grotesk"/>
              </a:defRPr>
            </a:lvl5pPr>
            <a:lvl6pPr indent="-317500" lvl="5" marL="2743200">
              <a:lnSpc>
                <a:spcPct val="115000"/>
              </a:lnSpc>
              <a:spcBef>
                <a:spcPts val="0"/>
              </a:spcBef>
              <a:spcAft>
                <a:spcPts val="0"/>
              </a:spcAft>
              <a:buClr>
                <a:schemeClr val="dk1"/>
              </a:buClr>
              <a:buSzPts val="1400"/>
              <a:buFont typeface="Space Grotesk"/>
              <a:buChar char="■"/>
              <a:defRPr>
                <a:solidFill>
                  <a:schemeClr val="dk1"/>
                </a:solidFill>
                <a:latin typeface="Space Grotesk"/>
                <a:ea typeface="Space Grotesk"/>
                <a:cs typeface="Space Grotesk"/>
                <a:sym typeface="Space Grotesk"/>
              </a:defRPr>
            </a:lvl6pPr>
            <a:lvl7pPr indent="-317500" lvl="6" marL="3200400">
              <a:lnSpc>
                <a:spcPct val="115000"/>
              </a:lnSpc>
              <a:spcBef>
                <a:spcPts val="0"/>
              </a:spcBef>
              <a:spcAft>
                <a:spcPts val="0"/>
              </a:spcAft>
              <a:buClr>
                <a:schemeClr val="dk1"/>
              </a:buClr>
              <a:buSzPts val="1400"/>
              <a:buFont typeface="Space Grotesk"/>
              <a:buChar char="●"/>
              <a:defRPr>
                <a:solidFill>
                  <a:schemeClr val="dk1"/>
                </a:solidFill>
                <a:latin typeface="Space Grotesk"/>
                <a:ea typeface="Space Grotesk"/>
                <a:cs typeface="Space Grotesk"/>
                <a:sym typeface="Space Grotesk"/>
              </a:defRPr>
            </a:lvl7pPr>
            <a:lvl8pPr indent="-317500" lvl="7" marL="3657600">
              <a:lnSpc>
                <a:spcPct val="115000"/>
              </a:lnSpc>
              <a:spcBef>
                <a:spcPts val="0"/>
              </a:spcBef>
              <a:spcAft>
                <a:spcPts val="0"/>
              </a:spcAft>
              <a:buClr>
                <a:schemeClr val="dk1"/>
              </a:buClr>
              <a:buSzPts val="1400"/>
              <a:buFont typeface="Space Grotesk"/>
              <a:buChar char="○"/>
              <a:defRPr>
                <a:solidFill>
                  <a:schemeClr val="dk1"/>
                </a:solidFill>
                <a:latin typeface="Space Grotesk"/>
                <a:ea typeface="Space Grotesk"/>
                <a:cs typeface="Space Grotesk"/>
                <a:sym typeface="Space Grotesk"/>
              </a:defRPr>
            </a:lvl8pPr>
            <a:lvl9pPr indent="-317500" lvl="8" marL="4114800">
              <a:lnSpc>
                <a:spcPct val="115000"/>
              </a:lnSpc>
              <a:spcBef>
                <a:spcPts val="0"/>
              </a:spcBef>
              <a:spcAft>
                <a:spcPts val="0"/>
              </a:spcAft>
              <a:buClr>
                <a:schemeClr val="dk1"/>
              </a:buClr>
              <a:buSzPts val="1400"/>
              <a:buFont typeface="Space Grotesk"/>
              <a:buChar char="■"/>
              <a:defRPr>
                <a:solidFill>
                  <a:schemeClr val="dk1"/>
                </a:solidFill>
                <a:latin typeface="Space Grotesk"/>
                <a:ea typeface="Space Grotesk"/>
                <a:cs typeface="Space Grotesk"/>
                <a:sym typeface="Space Grotesk"/>
              </a:defRPr>
            </a:lvl9pPr>
          </a:lstStyle>
          <a:p/>
        </p:txBody>
      </p:sp>
      <p:sp>
        <p:nvSpPr>
          <p:cNvPr id="8" name="Google Shape;8;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Space Grotesk Medium"/>
              <a:buNone/>
              <a:defRPr sz="2800">
                <a:solidFill>
                  <a:schemeClr val="dk1"/>
                </a:solidFill>
                <a:latin typeface="Space Grotesk Medium"/>
                <a:ea typeface="Space Grotesk Medium"/>
                <a:cs typeface="Space Grotesk Medium"/>
                <a:sym typeface="Space Grotesk Medium"/>
              </a:defRPr>
            </a:lvl1pPr>
            <a:lvl2pPr lvl="1">
              <a:spcBef>
                <a:spcPts val="0"/>
              </a:spcBef>
              <a:spcAft>
                <a:spcPts val="0"/>
              </a:spcAft>
              <a:buClr>
                <a:schemeClr val="dk1"/>
              </a:buClr>
              <a:buSzPts val="2800"/>
              <a:buFont typeface="Space Grotesk Medium"/>
              <a:buNone/>
              <a:defRPr sz="2800">
                <a:solidFill>
                  <a:schemeClr val="dk1"/>
                </a:solidFill>
                <a:latin typeface="Space Grotesk Medium"/>
                <a:ea typeface="Space Grotesk Medium"/>
                <a:cs typeface="Space Grotesk Medium"/>
                <a:sym typeface="Space Grotesk Medium"/>
              </a:defRPr>
            </a:lvl2pPr>
            <a:lvl3pPr lvl="2">
              <a:spcBef>
                <a:spcPts val="0"/>
              </a:spcBef>
              <a:spcAft>
                <a:spcPts val="0"/>
              </a:spcAft>
              <a:buClr>
                <a:schemeClr val="dk1"/>
              </a:buClr>
              <a:buSzPts val="2800"/>
              <a:buFont typeface="Space Grotesk Medium"/>
              <a:buNone/>
              <a:defRPr sz="2800">
                <a:solidFill>
                  <a:schemeClr val="dk1"/>
                </a:solidFill>
                <a:latin typeface="Space Grotesk Medium"/>
                <a:ea typeface="Space Grotesk Medium"/>
                <a:cs typeface="Space Grotesk Medium"/>
                <a:sym typeface="Space Grotesk Medium"/>
              </a:defRPr>
            </a:lvl3pPr>
            <a:lvl4pPr lvl="3">
              <a:spcBef>
                <a:spcPts val="0"/>
              </a:spcBef>
              <a:spcAft>
                <a:spcPts val="0"/>
              </a:spcAft>
              <a:buClr>
                <a:schemeClr val="dk1"/>
              </a:buClr>
              <a:buSzPts val="2800"/>
              <a:buFont typeface="Space Grotesk Medium"/>
              <a:buNone/>
              <a:defRPr sz="2800">
                <a:solidFill>
                  <a:schemeClr val="dk1"/>
                </a:solidFill>
                <a:latin typeface="Space Grotesk Medium"/>
                <a:ea typeface="Space Grotesk Medium"/>
                <a:cs typeface="Space Grotesk Medium"/>
                <a:sym typeface="Space Grotesk Medium"/>
              </a:defRPr>
            </a:lvl4pPr>
            <a:lvl5pPr lvl="4">
              <a:spcBef>
                <a:spcPts val="0"/>
              </a:spcBef>
              <a:spcAft>
                <a:spcPts val="0"/>
              </a:spcAft>
              <a:buClr>
                <a:schemeClr val="dk1"/>
              </a:buClr>
              <a:buSzPts val="2800"/>
              <a:buFont typeface="Space Grotesk Medium"/>
              <a:buNone/>
              <a:defRPr sz="2800">
                <a:solidFill>
                  <a:schemeClr val="dk1"/>
                </a:solidFill>
                <a:latin typeface="Space Grotesk Medium"/>
                <a:ea typeface="Space Grotesk Medium"/>
                <a:cs typeface="Space Grotesk Medium"/>
                <a:sym typeface="Space Grotesk Medium"/>
              </a:defRPr>
            </a:lvl5pPr>
            <a:lvl6pPr lvl="5">
              <a:spcBef>
                <a:spcPts val="0"/>
              </a:spcBef>
              <a:spcAft>
                <a:spcPts val="0"/>
              </a:spcAft>
              <a:buClr>
                <a:schemeClr val="dk1"/>
              </a:buClr>
              <a:buSzPts val="2800"/>
              <a:buFont typeface="Space Grotesk Medium"/>
              <a:buNone/>
              <a:defRPr sz="2800">
                <a:solidFill>
                  <a:schemeClr val="dk1"/>
                </a:solidFill>
                <a:latin typeface="Space Grotesk Medium"/>
                <a:ea typeface="Space Grotesk Medium"/>
                <a:cs typeface="Space Grotesk Medium"/>
                <a:sym typeface="Space Grotesk Medium"/>
              </a:defRPr>
            </a:lvl6pPr>
            <a:lvl7pPr lvl="6">
              <a:spcBef>
                <a:spcPts val="0"/>
              </a:spcBef>
              <a:spcAft>
                <a:spcPts val="0"/>
              </a:spcAft>
              <a:buClr>
                <a:schemeClr val="dk1"/>
              </a:buClr>
              <a:buSzPts val="2800"/>
              <a:buFont typeface="Space Grotesk Medium"/>
              <a:buNone/>
              <a:defRPr sz="2800">
                <a:solidFill>
                  <a:schemeClr val="dk1"/>
                </a:solidFill>
                <a:latin typeface="Space Grotesk Medium"/>
                <a:ea typeface="Space Grotesk Medium"/>
                <a:cs typeface="Space Grotesk Medium"/>
                <a:sym typeface="Space Grotesk Medium"/>
              </a:defRPr>
            </a:lvl7pPr>
            <a:lvl8pPr lvl="7">
              <a:spcBef>
                <a:spcPts val="0"/>
              </a:spcBef>
              <a:spcAft>
                <a:spcPts val="0"/>
              </a:spcAft>
              <a:buClr>
                <a:schemeClr val="dk1"/>
              </a:buClr>
              <a:buSzPts val="2800"/>
              <a:buFont typeface="Space Grotesk Medium"/>
              <a:buNone/>
              <a:defRPr sz="2800">
                <a:solidFill>
                  <a:schemeClr val="dk1"/>
                </a:solidFill>
                <a:latin typeface="Space Grotesk Medium"/>
                <a:ea typeface="Space Grotesk Medium"/>
                <a:cs typeface="Space Grotesk Medium"/>
                <a:sym typeface="Space Grotesk Medium"/>
              </a:defRPr>
            </a:lvl8pPr>
            <a:lvl9pPr lvl="8">
              <a:spcBef>
                <a:spcPts val="0"/>
              </a:spcBef>
              <a:spcAft>
                <a:spcPts val="0"/>
              </a:spcAft>
              <a:buClr>
                <a:schemeClr val="dk1"/>
              </a:buClr>
              <a:buSzPts val="2800"/>
              <a:buFont typeface="Space Grotesk Medium"/>
              <a:buNone/>
              <a:defRPr sz="2800">
                <a:solidFill>
                  <a:schemeClr val="dk1"/>
                </a:solidFill>
                <a:latin typeface="Space Grotesk Medium"/>
                <a:ea typeface="Space Grotesk Medium"/>
                <a:cs typeface="Space Grotesk Medium"/>
                <a:sym typeface="Space Grotesk Medium"/>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159">
          <p15:clr>
            <a:srgbClr val="E46962"/>
          </p15:clr>
        </p15:guide>
        <p15:guide id="2" orient="horz" pos="171">
          <p15:clr>
            <a:srgbClr val="E46962"/>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52" name="Shape 452"/>
        <p:cNvGrpSpPr/>
        <p:nvPr/>
      </p:nvGrpSpPr>
      <p:grpSpPr>
        <a:xfrm>
          <a:off x="0" y="0"/>
          <a:ext cx="0" cy="0"/>
          <a:chOff x="0" y="0"/>
          <a:chExt cx="0" cy="0"/>
        </a:xfrm>
      </p:grpSpPr>
      <p:sp>
        <p:nvSpPr>
          <p:cNvPr id="453" name="Google Shape;453;p41"/>
          <p:cNvSpPr txBox="1"/>
          <p:nvPr>
            <p:ph type="title"/>
          </p:nvPr>
        </p:nvSpPr>
        <p:spPr>
          <a:xfrm>
            <a:off x="230075" y="58625"/>
            <a:ext cx="2500500" cy="172200"/>
          </a:xfrm>
          <a:prstGeom prst="rect">
            <a:avLst/>
          </a:prstGeom>
          <a:noFill/>
          <a:ln>
            <a:noFill/>
          </a:ln>
        </p:spPr>
        <p:txBody>
          <a:bodyPr anchorCtr="0" anchor="ctr" bIns="0" lIns="0" spcFirstLastPara="1" rIns="0" wrap="square" tIns="0">
            <a:noAutofit/>
          </a:bodyPr>
          <a:lstStyle>
            <a:lvl1pPr lvl="0">
              <a:spcBef>
                <a:spcPts val="0"/>
              </a:spcBef>
              <a:spcAft>
                <a:spcPts val="0"/>
              </a:spcAft>
              <a:buNone/>
              <a:defRPr sz="700">
                <a:solidFill>
                  <a:schemeClr val="dk1"/>
                </a:solidFill>
                <a:latin typeface="Figtree"/>
                <a:ea typeface="Figtree"/>
                <a:cs typeface="Figtree"/>
                <a:sym typeface="Figtree"/>
              </a:defRPr>
            </a:lvl1pPr>
            <a:lvl2pPr lvl="1">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454" name="Google Shape;454;p41"/>
          <p:cNvSpPr txBox="1"/>
          <p:nvPr>
            <p:ph idx="2" type="title"/>
          </p:nvPr>
        </p:nvSpPr>
        <p:spPr>
          <a:xfrm>
            <a:off x="6414875" y="58625"/>
            <a:ext cx="2500500" cy="172200"/>
          </a:xfrm>
          <a:prstGeom prst="rect">
            <a:avLst/>
          </a:prstGeom>
          <a:noFill/>
          <a:ln>
            <a:noFill/>
          </a:ln>
        </p:spPr>
        <p:txBody>
          <a:bodyPr anchorCtr="0" anchor="ctr" bIns="0" lIns="0" spcFirstLastPara="1" rIns="0" wrap="square" tIns="0">
            <a:noAutofit/>
          </a:bodyPr>
          <a:lstStyle>
            <a:lvl1pPr lvl="0" algn="r">
              <a:spcBef>
                <a:spcPts val="0"/>
              </a:spcBef>
              <a:spcAft>
                <a:spcPts val="0"/>
              </a:spcAft>
              <a:buNone/>
              <a:defRPr sz="700">
                <a:solidFill>
                  <a:schemeClr val="dk1"/>
                </a:solidFill>
                <a:latin typeface="Figtree"/>
                <a:ea typeface="Figtree"/>
                <a:cs typeface="Figtree"/>
                <a:sym typeface="Figtree"/>
              </a:defRPr>
            </a:lvl1pPr>
            <a:lvl2pPr lvl="1" algn="r">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2pPr>
            <a:lvl3pPr lvl="2" algn="r">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3pPr>
            <a:lvl4pPr lvl="3" algn="r">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4pPr>
            <a:lvl5pPr lvl="4" algn="r">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5pPr>
            <a:lvl6pPr lvl="5" algn="r">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6pPr>
            <a:lvl7pPr lvl="6" algn="r">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7pPr>
            <a:lvl8pPr lvl="7" algn="r">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8pPr>
            <a:lvl9pPr lvl="8" algn="r">
              <a:spcBef>
                <a:spcPts val="0"/>
              </a:spcBef>
              <a:spcAft>
                <a:spcPts val="0"/>
              </a:spcAft>
              <a:buClr>
                <a:schemeClr val="dk1"/>
              </a:buClr>
              <a:buSzPts val="1200"/>
              <a:buFont typeface="Figtree"/>
              <a:buNone/>
              <a:defRPr sz="1200">
                <a:solidFill>
                  <a:schemeClr val="dk1"/>
                </a:solidFill>
                <a:latin typeface="Figtree"/>
                <a:ea typeface="Figtree"/>
                <a:cs typeface="Figtree"/>
                <a:sym typeface="Figtree"/>
              </a:defRPr>
            </a:lvl9pPr>
          </a:lstStyle>
          <a:p/>
        </p:txBody>
      </p:sp>
      <p:sp>
        <p:nvSpPr>
          <p:cNvPr id="455" name="Google Shape;455;p41"/>
          <p:cNvSpPr txBox="1"/>
          <p:nvPr>
            <p:ph idx="1" type="body"/>
          </p:nvPr>
        </p:nvSpPr>
        <p:spPr>
          <a:xfrm>
            <a:off x="228600" y="2881050"/>
            <a:ext cx="4296600" cy="1936500"/>
          </a:xfrm>
          <a:prstGeom prst="rect">
            <a:avLst/>
          </a:prstGeom>
          <a:noFill/>
          <a:ln>
            <a:noFill/>
          </a:ln>
        </p:spPr>
        <p:txBody>
          <a:bodyPr anchorCtr="0" anchor="t" bIns="91425" lIns="91425" spcFirstLastPara="1" rIns="91425" wrap="square" tIns="91425">
            <a:noAutofit/>
          </a:bodyPr>
          <a:lstStyle>
            <a:lvl1pPr indent="-304800" lvl="0" marL="457200">
              <a:spcBef>
                <a:spcPts val="0"/>
              </a:spcBef>
              <a:spcAft>
                <a:spcPts val="0"/>
              </a:spcAft>
              <a:buClr>
                <a:schemeClr val="dk1"/>
              </a:buClr>
              <a:buSzPts val="1200"/>
              <a:buFont typeface="Jost"/>
              <a:buChar char="●"/>
              <a:defRPr sz="1200">
                <a:solidFill>
                  <a:schemeClr val="dk1"/>
                </a:solidFill>
                <a:latin typeface="Jost"/>
                <a:ea typeface="Jost"/>
                <a:cs typeface="Jost"/>
                <a:sym typeface="Jost"/>
              </a:defRPr>
            </a:lvl1pPr>
            <a:lvl2pPr indent="-304800" lvl="1" marL="914400">
              <a:spcBef>
                <a:spcPts val="0"/>
              </a:spcBef>
              <a:spcAft>
                <a:spcPts val="0"/>
              </a:spcAft>
              <a:buClr>
                <a:schemeClr val="dk1"/>
              </a:buClr>
              <a:buSzPts val="1200"/>
              <a:buFont typeface="Jost"/>
              <a:buChar char="○"/>
              <a:defRPr sz="1200">
                <a:solidFill>
                  <a:schemeClr val="dk1"/>
                </a:solidFill>
                <a:latin typeface="Jost"/>
                <a:ea typeface="Jost"/>
                <a:cs typeface="Jost"/>
                <a:sym typeface="Jost"/>
              </a:defRPr>
            </a:lvl2pPr>
            <a:lvl3pPr indent="-304800" lvl="2" marL="1371600">
              <a:spcBef>
                <a:spcPts val="0"/>
              </a:spcBef>
              <a:spcAft>
                <a:spcPts val="0"/>
              </a:spcAft>
              <a:buClr>
                <a:schemeClr val="dk1"/>
              </a:buClr>
              <a:buSzPts val="1200"/>
              <a:buFont typeface="Jost"/>
              <a:buChar char="■"/>
              <a:defRPr sz="1200">
                <a:solidFill>
                  <a:schemeClr val="dk1"/>
                </a:solidFill>
                <a:latin typeface="Jost"/>
                <a:ea typeface="Jost"/>
                <a:cs typeface="Jost"/>
                <a:sym typeface="Jost"/>
              </a:defRPr>
            </a:lvl3pPr>
            <a:lvl4pPr indent="-304800" lvl="3" marL="1828800">
              <a:spcBef>
                <a:spcPts val="0"/>
              </a:spcBef>
              <a:spcAft>
                <a:spcPts val="0"/>
              </a:spcAft>
              <a:buClr>
                <a:schemeClr val="dk1"/>
              </a:buClr>
              <a:buSzPts val="1200"/>
              <a:buFont typeface="Jost"/>
              <a:buChar char="●"/>
              <a:defRPr sz="1200">
                <a:solidFill>
                  <a:schemeClr val="dk1"/>
                </a:solidFill>
                <a:latin typeface="Jost"/>
                <a:ea typeface="Jost"/>
                <a:cs typeface="Jost"/>
                <a:sym typeface="Jost"/>
              </a:defRPr>
            </a:lvl4pPr>
            <a:lvl5pPr indent="-304800" lvl="4" marL="2286000">
              <a:spcBef>
                <a:spcPts val="0"/>
              </a:spcBef>
              <a:spcAft>
                <a:spcPts val="0"/>
              </a:spcAft>
              <a:buClr>
                <a:schemeClr val="dk1"/>
              </a:buClr>
              <a:buSzPts val="1200"/>
              <a:buFont typeface="Jost"/>
              <a:buChar char="○"/>
              <a:defRPr sz="1200">
                <a:solidFill>
                  <a:schemeClr val="dk1"/>
                </a:solidFill>
                <a:latin typeface="Jost"/>
                <a:ea typeface="Jost"/>
                <a:cs typeface="Jost"/>
                <a:sym typeface="Jost"/>
              </a:defRPr>
            </a:lvl5pPr>
            <a:lvl6pPr indent="-304800" lvl="5" marL="2743200">
              <a:spcBef>
                <a:spcPts val="0"/>
              </a:spcBef>
              <a:spcAft>
                <a:spcPts val="0"/>
              </a:spcAft>
              <a:buClr>
                <a:schemeClr val="dk1"/>
              </a:buClr>
              <a:buSzPts val="1200"/>
              <a:buFont typeface="Jost"/>
              <a:buChar char="■"/>
              <a:defRPr sz="1200">
                <a:solidFill>
                  <a:schemeClr val="dk1"/>
                </a:solidFill>
                <a:latin typeface="Jost"/>
                <a:ea typeface="Jost"/>
                <a:cs typeface="Jost"/>
                <a:sym typeface="Jost"/>
              </a:defRPr>
            </a:lvl6pPr>
            <a:lvl7pPr indent="-304800" lvl="6" marL="3200400">
              <a:spcBef>
                <a:spcPts val="0"/>
              </a:spcBef>
              <a:spcAft>
                <a:spcPts val="0"/>
              </a:spcAft>
              <a:buClr>
                <a:schemeClr val="dk1"/>
              </a:buClr>
              <a:buSzPts val="1200"/>
              <a:buFont typeface="Jost"/>
              <a:buChar char="●"/>
              <a:defRPr sz="1200">
                <a:solidFill>
                  <a:schemeClr val="dk1"/>
                </a:solidFill>
                <a:latin typeface="Jost"/>
                <a:ea typeface="Jost"/>
                <a:cs typeface="Jost"/>
                <a:sym typeface="Jost"/>
              </a:defRPr>
            </a:lvl7pPr>
            <a:lvl8pPr indent="-304800" lvl="7" marL="3657600">
              <a:spcBef>
                <a:spcPts val="0"/>
              </a:spcBef>
              <a:spcAft>
                <a:spcPts val="0"/>
              </a:spcAft>
              <a:buClr>
                <a:schemeClr val="dk1"/>
              </a:buClr>
              <a:buSzPts val="1200"/>
              <a:buFont typeface="Jost"/>
              <a:buChar char="○"/>
              <a:defRPr sz="1200">
                <a:solidFill>
                  <a:schemeClr val="dk1"/>
                </a:solidFill>
                <a:latin typeface="Jost"/>
                <a:ea typeface="Jost"/>
                <a:cs typeface="Jost"/>
                <a:sym typeface="Jost"/>
              </a:defRPr>
            </a:lvl8pPr>
            <a:lvl9pPr indent="-304800" lvl="8" marL="4114800">
              <a:spcBef>
                <a:spcPts val="0"/>
              </a:spcBef>
              <a:spcAft>
                <a:spcPts val="0"/>
              </a:spcAft>
              <a:buClr>
                <a:schemeClr val="dk1"/>
              </a:buClr>
              <a:buSzPts val="1200"/>
              <a:buFont typeface="Jost"/>
              <a:buChar char="■"/>
              <a:defRPr sz="1200">
                <a:solidFill>
                  <a:schemeClr val="dk1"/>
                </a:solidFill>
                <a:latin typeface="Jost"/>
                <a:ea typeface="Jost"/>
                <a:cs typeface="Jost"/>
                <a:sym typeface="Jost"/>
              </a:defRPr>
            </a:lvl9pPr>
          </a:lstStyle>
          <a:p/>
        </p:txBody>
      </p:sp>
      <p:sp>
        <p:nvSpPr>
          <p:cNvPr id="456" name="Google Shape;456;p41"/>
          <p:cNvSpPr txBox="1"/>
          <p:nvPr>
            <p:ph idx="3" type="title"/>
          </p:nvPr>
        </p:nvSpPr>
        <p:spPr>
          <a:xfrm>
            <a:off x="371825" y="149825"/>
            <a:ext cx="6212400" cy="23781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5600"/>
              <a:buFont typeface="Figtree"/>
              <a:buNone/>
              <a:defRPr sz="5600">
                <a:solidFill>
                  <a:schemeClr val="dk1"/>
                </a:solidFill>
                <a:latin typeface="Figtree"/>
                <a:ea typeface="Figtree"/>
                <a:cs typeface="Figtree"/>
                <a:sym typeface="Figtre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 accent1="accent1" accent2="accent2" accent3="accent3" accent4="accent4" accent5="accent5" accent6="accent6" bg1="lt1" bg2="dk2" tx1="dk1" tx2="lt2" folHlink="folHlink" hlink="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 id="2147483712" r:id="rId26"/>
    <p:sldLayoutId id="2147483713" r:id="rId27"/>
    <p:sldLayoutId id="2147483714" r:id="rId28"/>
    <p:sldLayoutId id="2147483715" r:id="rId29"/>
    <p:sldLayoutId id="2147483716" r:id="rId30"/>
    <p:sldLayoutId id="2147483717" r:id="rId31"/>
    <p:sldLayoutId id="2147483718" r:id="rId32"/>
    <p:sldLayoutId id="2147483719" r:id="rId33"/>
    <p:sldLayoutId id="2147483720" r:id="rId34"/>
    <p:sldLayoutId id="2147483721" r:id="rId35"/>
    <p:sldLayoutId id="2147483722" r:id="rId36"/>
    <p:sldLayoutId id="2147483723" r:id="rId37"/>
    <p:sldLayoutId id="2147483724" r:id="rId38"/>
    <p:sldLayoutId id="2147483725" r:id="rId39"/>
    <p:sldLayoutId id="2147483726" r:id="rId40"/>
    <p:sldLayoutId id="2147483727" r:id="rId41"/>
    <p:sldLayoutId id="2147483728" r:id="rId42"/>
    <p:sldLayoutId id="2147483729" r:id="rId43"/>
    <p:sldLayoutId id="2147483730" r:id="rId44"/>
    <p:sldLayoutId id="2147483731" r:id="rId45"/>
    <p:sldLayoutId id="2147483732" r:id="rId4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5616">
          <p15:clr>
            <a:srgbClr val="E46962"/>
          </p15:clr>
        </p15:guide>
        <p15:guide id="2" pos="144">
          <p15:clr>
            <a:srgbClr val="E46962"/>
          </p15:clr>
        </p15:guide>
        <p15:guide id="3" orient="horz" pos="144">
          <p15:clr>
            <a:srgbClr val="E46962"/>
          </p15:clr>
        </p15:guide>
        <p15:guide id="4" orient="horz" pos="3094">
          <p15:clr>
            <a:srgbClr val="E46962"/>
          </p15:clr>
        </p15:guide>
        <p15:guide id="5" pos="2850">
          <p15:clr>
            <a:srgbClr val="E46962"/>
          </p15:clr>
        </p15:guide>
        <p15:guide id="6" pos="2910">
          <p15:clr>
            <a:srgbClr val="E46962"/>
          </p15:clr>
        </p15:guide>
        <p15:guide id="7" pos="1065">
          <p15:clr>
            <a:srgbClr val="E46962"/>
          </p15:clr>
        </p15:guide>
        <p15:guide id="8" pos="1010">
          <p15:clr>
            <a:srgbClr val="E46962"/>
          </p15:clr>
        </p15:guide>
        <p15:guide id="9" pos="4695">
          <p15:clr>
            <a:srgbClr val="E46962"/>
          </p15:clr>
        </p15:guide>
        <p15:guide id="10" pos="4750">
          <p15:clr>
            <a:srgbClr val="E46962"/>
          </p15:clr>
        </p15:guide>
        <p15:guide id="11" pos="3774">
          <p15:clr>
            <a:srgbClr val="E46962"/>
          </p15:clr>
        </p15:guide>
        <p15:guide id="12" pos="3828">
          <p15:clr>
            <a:srgbClr val="E46962"/>
          </p15:clr>
        </p15:guide>
        <p15:guide id="13" pos="1930">
          <p15:clr>
            <a:srgbClr val="E46962"/>
          </p15:clr>
        </p15:guide>
        <p15:guide id="14" pos="1987">
          <p15:clr>
            <a:srgbClr val="E46962"/>
          </p15:clr>
        </p15:guide>
        <p15:guide id="15" orient="horz" pos="288">
          <p15:clr>
            <a:srgbClr val="E46962"/>
          </p15:clr>
        </p15:guide>
        <p15:guide id="16" orient="horz" pos="2950">
          <p15:clr>
            <a:srgbClr val="E46962"/>
          </p15:clr>
        </p15:guide>
        <p15:guide id="17" orient="horz" pos="1135">
          <p15:clr>
            <a:srgbClr val="E46962"/>
          </p15:clr>
        </p15:guide>
        <p15:guide id="18" orient="horz" pos="1194">
          <p15:clr>
            <a:srgbClr val="E46962"/>
          </p15:clr>
        </p15:guide>
        <p15:guide id="19" orient="horz" pos="2043">
          <p15:clr>
            <a:srgbClr val="E46962"/>
          </p15:clr>
        </p15:guide>
        <p15:guide id="20" orient="horz" pos="2103">
          <p15:clr>
            <a:srgbClr val="E46962"/>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4" name="Shape 884"/>
        <p:cNvGrpSpPr/>
        <p:nvPr/>
      </p:nvGrpSpPr>
      <p:grpSpPr>
        <a:xfrm>
          <a:off x="0" y="0"/>
          <a:ext cx="0" cy="0"/>
          <a:chOff x="0" y="0"/>
          <a:chExt cx="0" cy="0"/>
        </a:xfrm>
      </p:grpSpPr>
      <p:sp>
        <p:nvSpPr>
          <p:cNvPr id="885" name="Google Shape;885;p88"/>
          <p:cNvSpPr txBox="1"/>
          <p:nvPr>
            <p:ph idx="3" type="title"/>
          </p:nvPr>
        </p:nvSpPr>
        <p:spPr>
          <a:xfrm>
            <a:off x="435545" y="1545733"/>
            <a:ext cx="8278500" cy="14442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sz="6700">
                <a:latin typeface="Nunito"/>
                <a:ea typeface="Nunito"/>
                <a:cs typeface="Nunito"/>
                <a:sym typeface="Nunito"/>
              </a:rPr>
              <a:t>Rhetorical Mirrors</a:t>
            </a:r>
            <a:endParaRPr sz="6200">
              <a:latin typeface="Nunito"/>
              <a:ea typeface="Nunito"/>
              <a:cs typeface="Nunito"/>
              <a:sym typeface="Nunito"/>
            </a:endParaRPr>
          </a:p>
        </p:txBody>
      </p:sp>
      <p:sp>
        <p:nvSpPr>
          <p:cNvPr id="886" name="Google Shape;886;p88"/>
          <p:cNvSpPr txBox="1"/>
          <p:nvPr>
            <p:ph idx="1" type="subTitle"/>
          </p:nvPr>
        </p:nvSpPr>
        <p:spPr>
          <a:xfrm>
            <a:off x="474152" y="2360156"/>
            <a:ext cx="7708500" cy="3540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300">
                <a:latin typeface="Nunito"/>
                <a:ea typeface="Nunito"/>
                <a:cs typeface="Nunito"/>
                <a:sym typeface="Nunito"/>
              </a:rPr>
              <a:t>Systemic Indignities in Marginalized Communities</a:t>
            </a:r>
            <a:endParaRPr sz="2300">
              <a:latin typeface="Nunito"/>
              <a:ea typeface="Nunito"/>
              <a:cs typeface="Nunito"/>
              <a:sym typeface="Nunito"/>
            </a:endParaRPr>
          </a:p>
        </p:txBody>
      </p:sp>
      <p:sp>
        <p:nvSpPr>
          <p:cNvPr id="887" name="Google Shape;887;p88"/>
          <p:cNvSpPr txBox="1"/>
          <p:nvPr>
            <p:ph idx="2" type="subTitle"/>
          </p:nvPr>
        </p:nvSpPr>
        <p:spPr>
          <a:xfrm>
            <a:off x="474149" y="3813575"/>
            <a:ext cx="3700200" cy="9234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000">
                <a:solidFill>
                  <a:srgbClr val="7337A6"/>
                </a:solidFill>
                <a:latin typeface="Nunito"/>
                <a:ea typeface="Nunito"/>
                <a:cs typeface="Nunito"/>
                <a:sym typeface="Nunito"/>
              </a:rPr>
              <a:t>Kyllikki Rytov, PhD</a:t>
            </a:r>
            <a:endParaRPr sz="2000">
              <a:solidFill>
                <a:srgbClr val="7337A6"/>
              </a:solidFill>
              <a:latin typeface="Nunito"/>
              <a:ea typeface="Nunito"/>
              <a:cs typeface="Nunito"/>
              <a:sym typeface="Nunito"/>
            </a:endParaRPr>
          </a:p>
          <a:p>
            <a:pPr indent="0" lvl="0" marL="0" rtl="0" algn="l">
              <a:spcBef>
                <a:spcPts val="0"/>
              </a:spcBef>
              <a:spcAft>
                <a:spcPts val="0"/>
              </a:spcAft>
              <a:buNone/>
            </a:pPr>
            <a:r>
              <a:rPr lang="en" sz="2000">
                <a:solidFill>
                  <a:srgbClr val="7337A6"/>
                </a:solidFill>
                <a:latin typeface="Nunito"/>
                <a:ea typeface="Nunito"/>
                <a:cs typeface="Nunito"/>
                <a:sym typeface="Nunito"/>
              </a:rPr>
              <a:t>Northern Kentucky University</a:t>
            </a:r>
            <a:br>
              <a:rPr lang="en" sz="2000">
                <a:solidFill>
                  <a:srgbClr val="7337A6"/>
                </a:solidFill>
                <a:latin typeface="Nunito"/>
                <a:ea typeface="Nunito"/>
                <a:cs typeface="Nunito"/>
                <a:sym typeface="Nunito"/>
              </a:rPr>
            </a:br>
            <a:r>
              <a:rPr lang="en" sz="2000">
                <a:solidFill>
                  <a:srgbClr val="7337A6"/>
                </a:solidFill>
                <a:latin typeface="Nunito"/>
                <a:ea typeface="Nunito"/>
                <a:cs typeface="Nunito"/>
                <a:sym typeface="Nunito"/>
              </a:rPr>
              <a:t>RSA 2026 Portland</a:t>
            </a:r>
            <a:endParaRPr sz="2000">
              <a:solidFill>
                <a:srgbClr val="7337A6"/>
              </a:solidFill>
              <a:latin typeface="Nunito"/>
              <a:ea typeface="Nunito"/>
              <a:cs typeface="Nunito"/>
              <a:sym typeface="Nuni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1" name="Shape 891"/>
        <p:cNvGrpSpPr/>
        <p:nvPr/>
      </p:nvGrpSpPr>
      <p:grpSpPr>
        <a:xfrm>
          <a:off x="0" y="0"/>
          <a:ext cx="0" cy="0"/>
          <a:chOff x="0" y="0"/>
          <a:chExt cx="0" cy="0"/>
        </a:xfrm>
      </p:grpSpPr>
      <p:pic>
        <p:nvPicPr>
          <p:cNvPr id="892" name="Google Shape;892;p89" title="Screenshot 2026-05-23 at 8.49.18 PM.png"/>
          <p:cNvPicPr preferRelativeResize="0"/>
          <p:nvPr/>
        </p:nvPicPr>
        <p:blipFill>
          <a:blip r:embed="rId3">
            <a:alphaModFix/>
          </a:blip>
          <a:stretch>
            <a:fillRect/>
          </a:stretch>
        </p:blipFill>
        <p:spPr>
          <a:xfrm>
            <a:off x="5197525" y="152400"/>
            <a:ext cx="3445741" cy="4838700"/>
          </a:xfrm>
          <a:prstGeom prst="rect">
            <a:avLst/>
          </a:prstGeom>
          <a:noFill/>
          <a:ln>
            <a:noFill/>
          </a:ln>
        </p:spPr>
      </p:pic>
      <p:pic>
        <p:nvPicPr>
          <p:cNvPr id="893" name="Google Shape;893;p89" title="Screenshot 2026-05-23 at 8.50.23 PM.png"/>
          <p:cNvPicPr preferRelativeResize="0"/>
          <p:nvPr/>
        </p:nvPicPr>
        <p:blipFill>
          <a:blip r:embed="rId4">
            <a:alphaModFix/>
          </a:blip>
          <a:stretch>
            <a:fillRect/>
          </a:stretch>
        </p:blipFill>
        <p:spPr>
          <a:xfrm>
            <a:off x="566066" y="154132"/>
            <a:ext cx="3354099" cy="4838700"/>
          </a:xfrm>
          <a:prstGeom prst="rect">
            <a:avLst/>
          </a:prstGeom>
          <a:noFill/>
          <a:ln>
            <a:noFill/>
          </a:ln>
        </p:spPr>
      </p:pic>
      <p:sp>
        <p:nvSpPr>
          <p:cNvPr id="894" name="Google Shape;894;p89"/>
          <p:cNvSpPr txBox="1"/>
          <p:nvPr>
            <p:ph idx="4294967295" type="title"/>
          </p:nvPr>
        </p:nvSpPr>
        <p:spPr>
          <a:xfrm>
            <a:off x="707270" y="4507325"/>
            <a:ext cx="3071700" cy="405000"/>
          </a:xfrm>
          <a:prstGeom prst="rect">
            <a:avLst/>
          </a:prstGeom>
          <a:gradFill>
            <a:gsLst>
              <a:gs pos="0">
                <a:schemeClr val="accent5"/>
              </a:gs>
              <a:gs pos="72000">
                <a:schemeClr val="lt1"/>
              </a:gs>
              <a:gs pos="100000">
                <a:schemeClr val="lt1"/>
              </a:gs>
            </a:gsLst>
            <a:path path="circle">
              <a:fillToRect b="100%" l="0%" r="100%" t="0%"/>
            </a:path>
            <a:tileRect b="0%" l="-100%" r="0%" t="-100%"/>
          </a:gradFill>
        </p:spPr>
        <p:txBody>
          <a:bodyPr anchorCtr="0" anchor="t" bIns="91425" lIns="91425" spcFirstLastPara="1" rIns="91425" wrap="square" tIns="91425">
            <a:noAutofit/>
          </a:bodyPr>
          <a:lstStyle/>
          <a:p>
            <a:pPr indent="0" lvl="0" marL="0" rtl="0" algn="ctr">
              <a:spcBef>
                <a:spcPts val="0"/>
              </a:spcBef>
              <a:spcAft>
                <a:spcPts val="0"/>
              </a:spcAft>
              <a:buNone/>
            </a:pPr>
            <a:r>
              <a:rPr b="1" lang="en" sz="1500">
                <a:latin typeface="Nunito"/>
                <a:ea typeface="Nunito"/>
                <a:cs typeface="Nunito"/>
                <a:sym typeface="Nunito"/>
              </a:rPr>
              <a:t>Ruthie Mae McCoy (d. 1987)</a:t>
            </a:r>
            <a:endParaRPr b="1" sz="1500">
              <a:latin typeface="Nunito"/>
              <a:ea typeface="Nunito"/>
              <a:cs typeface="Nunito"/>
              <a:sym typeface="Nunito"/>
            </a:endParaRPr>
          </a:p>
        </p:txBody>
      </p:sp>
      <p:sp>
        <p:nvSpPr>
          <p:cNvPr id="895" name="Google Shape;895;p89"/>
          <p:cNvSpPr txBox="1"/>
          <p:nvPr>
            <p:ph idx="4294967295" type="title"/>
          </p:nvPr>
        </p:nvSpPr>
        <p:spPr>
          <a:xfrm>
            <a:off x="5384545" y="4507325"/>
            <a:ext cx="3071700" cy="405000"/>
          </a:xfrm>
          <a:prstGeom prst="rect">
            <a:avLst/>
          </a:prstGeom>
          <a:gradFill>
            <a:gsLst>
              <a:gs pos="0">
                <a:schemeClr val="lt2"/>
              </a:gs>
              <a:gs pos="72000">
                <a:schemeClr val="lt1"/>
              </a:gs>
              <a:gs pos="100000">
                <a:schemeClr val="lt1"/>
              </a:gs>
            </a:gsLst>
            <a:path path="circle">
              <a:fillToRect b="100%" l="0%" r="100%" t="0%"/>
            </a:path>
            <a:tileRect b="0%" l="-100%" r="0%" t="-100%"/>
          </a:gradFill>
        </p:spPr>
        <p:txBody>
          <a:bodyPr anchorCtr="0" anchor="t" bIns="91425" lIns="91425" spcFirstLastPara="1" rIns="91425" wrap="square" tIns="91425">
            <a:noAutofit/>
          </a:bodyPr>
          <a:lstStyle/>
          <a:p>
            <a:pPr indent="0" lvl="0" marL="0" rtl="0" algn="ctr">
              <a:spcBef>
                <a:spcPts val="0"/>
              </a:spcBef>
              <a:spcAft>
                <a:spcPts val="0"/>
              </a:spcAft>
              <a:buNone/>
            </a:pPr>
            <a:r>
              <a:rPr b="1" lang="en" sz="1500">
                <a:latin typeface="Nunito"/>
                <a:ea typeface="Nunito"/>
                <a:cs typeface="Nunito"/>
                <a:sym typeface="Nunito"/>
              </a:rPr>
              <a:t>Jenny Sue Iles</a:t>
            </a:r>
            <a:r>
              <a:rPr b="1" lang="en" sz="1500">
                <a:latin typeface="Nunito"/>
                <a:ea typeface="Nunito"/>
                <a:cs typeface="Nunito"/>
                <a:sym typeface="Nunito"/>
              </a:rPr>
              <a:t> (d. 1989)</a:t>
            </a:r>
            <a:endParaRPr b="1" sz="1500">
              <a:latin typeface="Nunito"/>
              <a:ea typeface="Nunito"/>
              <a:cs typeface="Nunito"/>
              <a:sym typeface="Nuni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9" name="Shape 899"/>
        <p:cNvGrpSpPr/>
        <p:nvPr/>
      </p:nvGrpSpPr>
      <p:grpSpPr>
        <a:xfrm>
          <a:off x="0" y="0"/>
          <a:ext cx="0" cy="0"/>
          <a:chOff x="0" y="0"/>
          <a:chExt cx="0" cy="0"/>
        </a:xfrm>
      </p:grpSpPr>
      <p:sp>
        <p:nvSpPr>
          <p:cNvPr id="900" name="Google Shape;900;p90"/>
          <p:cNvSpPr txBox="1"/>
          <p:nvPr>
            <p:ph idx="3" type="title"/>
          </p:nvPr>
        </p:nvSpPr>
        <p:spPr>
          <a:xfrm>
            <a:off x="488636" y="1165668"/>
            <a:ext cx="8278500" cy="14442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sz="2800">
                <a:latin typeface="Nunito"/>
                <a:ea typeface="Nunito"/>
                <a:cs typeface="Nunito"/>
                <a:sym typeface="Nunito"/>
              </a:rPr>
              <a:t>“In the context of violence against women, this elision of difference in identity politics is problematic, fundamentally because the violence that many women experience is often shaped by other dimensions of their identities, such as race and class.”</a:t>
            </a:r>
            <a:endParaRPr sz="2200">
              <a:latin typeface="Nunito"/>
              <a:ea typeface="Nunito"/>
              <a:cs typeface="Nunito"/>
              <a:sym typeface="Nunito"/>
            </a:endParaRPr>
          </a:p>
        </p:txBody>
      </p:sp>
      <p:sp>
        <p:nvSpPr>
          <p:cNvPr id="901" name="Google Shape;901;p90"/>
          <p:cNvSpPr txBox="1"/>
          <p:nvPr>
            <p:ph type="title"/>
          </p:nvPr>
        </p:nvSpPr>
        <p:spPr>
          <a:xfrm>
            <a:off x="1547291" y="3640201"/>
            <a:ext cx="7310400" cy="4050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500">
                <a:latin typeface="Nunito Light"/>
                <a:ea typeface="Nunito Light"/>
                <a:cs typeface="Nunito Light"/>
                <a:sym typeface="Nunito Light"/>
              </a:rPr>
              <a:t>Kimberl</a:t>
            </a:r>
            <a:r>
              <a:rPr lang="en" sz="1500">
                <a:latin typeface="Nunito Light"/>
                <a:ea typeface="Nunito Light"/>
                <a:cs typeface="Nunito Light"/>
                <a:sym typeface="Nunito Light"/>
              </a:rPr>
              <a:t>é Crenshaw, “Mapping the Margins: Intersectionality, Identity Politics, and Violence against Women of Color” (1991)</a:t>
            </a:r>
            <a:endParaRPr sz="1500">
              <a:latin typeface="Nunito Light"/>
              <a:ea typeface="Nunito Light"/>
              <a:cs typeface="Nunito Light"/>
              <a:sym typeface="Nunito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5" name="Shape 905"/>
        <p:cNvGrpSpPr/>
        <p:nvPr/>
      </p:nvGrpSpPr>
      <p:grpSpPr>
        <a:xfrm>
          <a:off x="0" y="0"/>
          <a:ext cx="0" cy="0"/>
          <a:chOff x="0" y="0"/>
          <a:chExt cx="0" cy="0"/>
        </a:xfrm>
      </p:grpSpPr>
      <p:sp>
        <p:nvSpPr>
          <p:cNvPr id="906" name="Google Shape;906;p91"/>
          <p:cNvSpPr txBox="1"/>
          <p:nvPr>
            <p:ph type="title"/>
          </p:nvPr>
        </p:nvSpPr>
        <p:spPr>
          <a:xfrm>
            <a:off x="2613752" y="1844203"/>
            <a:ext cx="4920600" cy="3681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sz="1400">
                <a:latin typeface="Nunito"/>
                <a:ea typeface="Nunito"/>
                <a:cs typeface="Nunito"/>
                <a:sym typeface="Nunito"/>
              </a:rPr>
              <a:t>What does it mean when the state’s failure to protect becomes, afterward, a failure to remember?</a:t>
            </a:r>
            <a:endParaRPr sz="1400">
              <a:latin typeface="Nunito"/>
              <a:ea typeface="Nunito"/>
              <a:cs typeface="Nunito"/>
              <a:sym typeface="Nunito"/>
            </a:endParaRPr>
          </a:p>
        </p:txBody>
      </p:sp>
      <p:sp>
        <p:nvSpPr>
          <p:cNvPr id="907" name="Google Shape;907;p91"/>
          <p:cNvSpPr txBox="1"/>
          <p:nvPr>
            <p:ph idx="5" type="title"/>
          </p:nvPr>
        </p:nvSpPr>
        <p:spPr>
          <a:xfrm>
            <a:off x="2613752" y="2389901"/>
            <a:ext cx="5105400" cy="3681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lt1"/>
              </a:buClr>
              <a:buSzPts val="1100"/>
              <a:buNone/>
            </a:pPr>
            <a:r>
              <a:rPr lang="en" sz="1400">
                <a:latin typeface="Nunito"/>
                <a:ea typeface="Nunito"/>
                <a:cs typeface="Nunito"/>
                <a:sym typeface="Nunito"/>
              </a:rPr>
              <a:t>How does institutional neglect become a second injury to victims, families, and communities?</a:t>
            </a:r>
            <a:endParaRPr sz="1400">
              <a:latin typeface="Nunito"/>
              <a:ea typeface="Nunito"/>
              <a:cs typeface="Nunito"/>
              <a:sym typeface="Nunito"/>
            </a:endParaRPr>
          </a:p>
        </p:txBody>
      </p:sp>
      <p:sp>
        <p:nvSpPr>
          <p:cNvPr id="908" name="Google Shape;908;p91"/>
          <p:cNvSpPr txBox="1"/>
          <p:nvPr>
            <p:ph idx="6" type="title"/>
          </p:nvPr>
        </p:nvSpPr>
        <p:spPr>
          <a:xfrm>
            <a:off x="2613752" y="2870781"/>
            <a:ext cx="4842300" cy="4647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lt1"/>
              </a:buClr>
              <a:buSzPts val="1100"/>
              <a:buNone/>
            </a:pPr>
            <a:r>
              <a:rPr lang="en" sz="1400">
                <a:latin typeface="Nunito"/>
                <a:ea typeface="Nunito"/>
                <a:cs typeface="Nunito"/>
                <a:sym typeface="Nunito"/>
              </a:rPr>
              <a:t>How do class, race, gender, and perceived respectability shape whose suffering becomes legible as injustice?</a:t>
            </a:r>
            <a:endParaRPr sz="1500">
              <a:latin typeface="Nunito"/>
              <a:ea typeface="Nunito"/>
              <a:cs typeface="Nunito"/>
              <a:sym typeface="Nunito"/>
            </a:endParaRPr>
          </a:p>
        </p:txBody>
      </p:sp>
      <p:sp>
        <p:nvSpPr>
          <p:cNvPr id="909" name="Google Shape;909;p91"/>
          <p:cNvSpPr txBox="1"/>
          <p:nvPr>
            <p:ph idx="7" type="title"/>
          </p:nvPr>
        </p:nvSpPr>
        <p:spPr>
          <a:xfrm>
            <a:off x="2613752" y="3382045"/>
            <a:ext cx="4786500" cy="7161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lt1"/>
              </a:buClr>
              <a:buSzPts val="1100"/>
              <a:buNone/>
            </a:pPr>
            <a:r>
              <a:rPr lang="en" sz="1400">
                <a:latin typeface="Nunito"/>
                <a:ea typeface="Nunito"/>
                <a:cs typeface="Nunito"/>
                <a:sym typeface="Nunito"/>
              </a:rPr>
              <a:t>What forms of rhetorical indignity emerge when families must preserve the memory of crimes that institutions have allowed to decay?</a:t>
            </a:r>
            <a:endParaRPr sz="1400">
              <a:latin typeface="Nunito"/>
              <a:ea typeface="Nunito"/>
              <a:cs typeface="Nunito"/>
              <a:sym typeface="Nunito"/>
            </a:endParaRPr>
          </a:p>
        </p:txBody>
      </p:sp>
      <p:sp>
        <p:nvSpPr>
          <p:cNvPr id="910" name="Google Shape;910;p91"/>
          <p:cNvSpPr txBox="1"/>
          <p:nvPr>
            <p:ph idx="14" type="title"/>
          </p:nvPr>
        </p:nvSpPr>
        <p:spPr>
          <a:xfrm>
            <a:off x="1958552" y="3418514"/>
            <a:ext cx="592800" cy="368100"/>
          </a:xfrm>
          <a:prstGeom prst="rect">
            <a:avLst/>
          </a:prstGeom>
        </p:spPr>
        <p:txBody>
          <a:bodyPr anchorCtr="0" anchor="t" bIns="91425" lIns="0" spcFirstLastPara="1" rIns="91425" wrap="square" tIns="0">
            <a:noAutofit/>
          </a:bodyPr>
          <a:lstStyle/>
          <a:p>
            <a:pPr indent="0" lvl="0" marL="0" rtl="0" algn="l">
              <a:spcBef>
                <a:spcPts val="0"/>
              </a:spcBef>
              <a:spcAft>
                <a:spcPts val="0"/>
              </a:spcAft>
              <a:buNone/>
            </a:pPr>
            <a:r>
              <a:rPr lang="en">
                <a:latin typeface="Nunito"/>
                <a:ea typeface="Nunito"/>
                <a:cs typeface="Nunito"/>
                <a:sym typeface="Nunito"/>
              </a:rPr>
              <a:t>04</a:t>
            </a:r>
            <a:endParaRPr>
              <a:latin typeface="Nunito"/>
              <a:ea typeface="Nunito"/>
              <a:cs typeface="Nunito"/>
              <a:sym typeface="Nunito"/>
            </a:endParaRPr>
          </a:p>
        </p:txBody>
      </p:sp>
      <p:sp>
        <p:nvSpPr>
          <p:cNvPr id="911" name="Google Shape;911;p91"/>
          <p:cNvSpPr txBox="1"/>
          <p:nvPr>
            <p:ph idx="15" type="title"/>
          </p:nvPr>
        </p:nvSpPr>
        <p:spPr>
          <a:xfrm>
            <a:off x="1958552" y="2876585"/>
            <a:ext cx="592800" cy="368100"/>
          </a:xfrm>
          <a:prstGeom prst="rect">
            <a:avLst/>
          </a:prstGeom>
        </p:spPr>
        <p:txBody>
          <a:bodyPr anchorCtr="0" anchor="t" bIns="91425" lIns="0" spcFirstLastPara="1" rIns="91425" wrap="square" tIns="0">
            <a:noAutofit/>
          </a:bodyPr>
          <a:lstStyle/>
          <a:p>
            <a:pPr indent="0" lvl="0" marL="0" rtl="0" algn="l">
              <a:spcBef>
                <a:spcPts val="0"/>
              </a:spcBef>
              <a:spcAft>
                <a:spcPts val="0"/>
              </a:spcAft>
              <a:buNone/>
            </a:pPr>
            <a:r>
              <a:rPr lang="en">
                <a:latin typeface="Nunito"/>
                <a:ea typeface="Nunito"/>
                <a:cs typeface="Nunito"/>
                <a:sym typeface="Nunito"/>
              </a:rPr>
              <a:t>03</a:t>
            </a:r>
            <a:endParaRPr>
              <a:latin typeface="Nunito"/>
              <a:ea typeface="Nunito"/>
              <a:cs typeface="Nunito"/>
              <a:sym typeface="Nunito"/>
            </a:endParaRPr>
          </a:p>
        </p:txBody>
      </p:sp>
      <p:sp>
        <p:nvSpPr>
          <p:cNvPr id="912" name="Google Shape;912;p91"/>
          <p:cNvSpPr txBox="1"/>
          <p:nvPr>
            <p:ph idx="16" type="title"/>
          </p:nvPr>
        </p:nvSpPr>
        <p:spPr>
          <a:xfrm>
            <a:off x="1958552" y="2361492"/>
            <a:ext cx="592800" cy="368100"/>
          </a:xfrm>
          <a:prstGeom prst="rect">
            <a:avLst/>
          </a:prstGeom>
        </p:spPr>
        <p:txBody>
          <a:bodyPr anchorCtr="0" anchor="t" bIns="91425" lIns="0" spcFirstLastPara="1" rIns="91425" wrap="square" tIns="0">
            <a:noAutofit/>
          </a:bodyPr>
          <a:lstStyle/>
          <a:p>
            <a:pPr indent="0" lvl="0" marL="0" rtl="0" algn="l">
              <a:spcBef>
                <a:spcPts val="0"/>
              </a:spcBef>
              <a:spcAft>
                <a:spcPts val="0"/>
              </a:spcAft>
              <a:buNone/>
            </a:pPr>
            <a:r>
              <a:rPr lang="en">
                <a:latin typeface="Nunito"/>
                <a:ea typeface="Nunito"/>
                <a:cs typeface="Nunito"/>
                <a:sym typeface="Nunito"/>
              </a:rPr>
              <a:t>02</a:t>
            </a:r>
            <a:endParaRPr>
              <a:latin typeface="Nunito"/>
              <a:ea typeface="Nunito"/>
              <a:cs typeface="Nunito"/>
              <a:sym typeface="Nunito"/>
            </a:endParaRPr>
          </a:p>
        </p:txBody>
      </p:sp>
      <p:sp>
        <p:nvSpPr>
          <p:cNvPr id="913" name="Google Shape;913;p91"/>
          <p:cNvSpPr txBox="1"/>
          <p:nvPr>
            <p:ph idx="17" type="title"/>
          </p:nvPr>
        </p:nvSpPr>
        <p:spPr>
          <a:xfrm>
            <a:off x="1958552" y="1817355"/>
            <a:ext cx="592800" cy="368100"/>
          </a:xfrm>
          <a:prstGeom prst="rect">
            <a:avLst/>
          </a:prstGeom>
        </p:spPr>
        <p:txBody>
          <a:bodyPr anchorCtr="0" anchor="t" bIns="91425" lIns="0" spcFirstLastPara="1" rIns="91425" wrap="square" tIns="0">
            <a:noAutofit/>
          </a:bodyPr>
          <a:lstStyle/>
          <a:p>
            <a:pPr indent="0" lvl="0" marL="0" rtl="0" algn="l">
              <a:spcBef>
                <a:spcPts val="0"/>
              </a:spcBef>
              <a:spcAft>
                <a:spcPts val="0"/>
              </a:spcAft>
              <a:buNone/>
            </a:pPr>
            <a:r>
              <a:rPr lang="en">
                <a:latin typeface="Nunito"/>
                <a:ea typeface="Nunito"/>
                <a:cs typeface="Nunito"/>
                <a:sym typeface="Nunito"/>
              </a:rPr>
              <a:t>01</a:t>
            </a:r>
            <a:endParaRPr>
              <a:latin typeface="Nunito"/>
              <a:ea typeface="Nunito"/>
              <a:cs typeface="Nunito"/>
              <a:sym typeface="Nunito"/>
            </a:endParaRPr>
          </a:p>
        </p:txBody>
      </p:sp>
      <p:sp>
        <p:nvSpPr>
          <p:cNvPr id="914" name="Google Shape;914;p91"/>
          <p:cNvSpPr txBox="1"/>
          <p:nvPr>
            <p:ph idx="13" type="title"/>
          </p:nvPr>
        </p:nvSpPr>
        <p:spPr>
          <a:xfrm>
            <a:off x="1972350" y="984300"/>
            <a:ext cx="5362800" cy="405000"/>
          </a:xfrm>
          <a:prstGeom prst="rect">
            <a:avLst/>
          </a:prstGeom>
        </p:spPr>
        <p:txBody>
          <a:bodyPr anchorCtr="0" anchor="ctr" bIns="91425" lIns="0" spcFirstLastPara="1" rIns="91425" wrap="square" tIns="0">
            <a:noAutofit/>
          </a:bodyPr>
          <a:lstStyle/>
          <a:p>
            <a:pPr indent="0" lvl="0" marL="0" rtl="0" algn="l">
              <a:spcBef>
                <a:spcPts val="0"/>
              </a:spcBef>
              <a:spcAft>
                <a:spcPts val="0"/>
              </a:spcAft>
              <a:buNone/>
            </a:pPr>
            <a:r>
              <a:rPr b="1" lang="en" sz="1500">
                <a:latin typeface="Nunito"/>
                <a:ea typeface="Nunito"/>
                <a:cs typeface="Nunito"/>
                <a:sym typeface="Nunito"/>
              </a:rPr>
              <a:t>Guiding Research Questions</a:t>
            </a:r>
            <a:endParaRPr b="1" sz="1500">
              <a:latin typeface="Nunito"/>
              <a:ea typeface="Nunito"/>
              <a:cs typeface="Nunito"/>
              <a:sym typeface="Nunito"/>
            </a:endParaRPr>
          </a:p>
          <a:p>
            <a:pPr indent="0" lvl="0" marL="0" rtl="0" algn="l">
              <a:spcBef>
                <a:spcPts val="0"/>
              </a:spcBef>
              <a:spcAft>
                <a:spcPts val="0"/>
              </a:spcAft>
              <a:buNone/>
            </a:pPr>
            <a:r>
              <a:rPr b="1" lang="en" sz="1500">
                <a:latin typeface="Nunito"/>
                <a:ea typeface="Nunito"/>
                <a:cs typeface="Nunito"/>
                <a:sym typeface="Nunito"/>
              </a:rPr>
              <a:t>                                                                             (</a:t>
            </a:r>
            <a:r>
              <a:rPr b="1" i="1" lang="en" sz="1500">
                <a:latin typeface="Nunito"/>
                <a:ea typeface="Nunito"/>
                <a:cs typeface="Nunito"/>
                <a:sym typeface="Nunito"/>
              </a:rPr>
              <a:t>unanswered</a:t>
            </a:r>
            <a:r>
              <a:rPr b="1" lang="en" sz="1500">
                <a:latin typeface="Nunito"/>
                <a:ea typeface="Nunito"/>
                <a:cs typeface="Nunito"/>
                <a:sym typeface="Nunito"/>
              </a:rPr>
              <a:t>)</a:t>
            </a:r>
            <a:endParaRPr b="1" sz="1500">
              <a:latin typeface="Nunito"/>
              <a:ea typeface="Nunito"/>
              <a:cs typeface="Nunito"/>
              <a:sym typeface="Nuni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8" name="Shape 918"/>
        <p:cNvGrpSpPr/>
        <p:nvPr/>
      </p:nvGrpSpPr>
      <p:grpSpPr>
        <a:xfrm>
          <a:off x="0" y="0"/>
          <a:ext cx="0" cy="0"/>
          <a:chOff x="0" y="0"/>
          <a:chExt cx="0" cy="0"/>
        </a:xfrm>
      </p:grpSpPr>
      <p:pic>
        <p:nvPicPr>
          <p:cNvPr id="919" name="Google Shape;919;p92" title="Screenshot 2026-05-21 at 7.58.30 PM.png"/>
          <p:cNvPicPr preferRelativeResize="0"/>
          <p:nvPr/>
        </p:nvPicPr>
        <p:blipFill>
          <a:blip r:embed="rId3">
            <a:alphaModFix/>
          </a:blip>
          <a:stretch>
            <a:fillRect/>
          </a:stretch>
        </p:blipFill>
        <p:spPr>
          <a:xfrm>
            <a:off x="33523" y="33535"/>
            <a:ext cx="5153275" cy="3221301"/>
          </a:xfrm>
          <a:prstGeom prst="rect">
            <a:avLst/>
          </a:prstGeom>
          <a:noFill/>
          <a:ln>
            <a:noFill/>
          </a:ln>
        </p:spPr>
      </p:pic>
      <p:pic>
        <p:nvPicPr>
          <p:cNvPr id="920" name="Google Shape;920;p92" title="Screenshot 2026-05-21 at 7.58.07 PM.png"/>
          <p:cNvPicPr preferRelativeResize="0"/>
          <p:nvPr/>
        </p:nvPicPr>
        <p:blipFill>
          <a:blip r:embed="rId4">
            <a:alphaModFix/>
          </a:blip>
          <a:stretch>
            <a:fillRect/>
          </a:stretch>
        </p:blipFill>
        <p:spPr>
          <a:xfrm>
            <a:off x="4204645" y="2036482"/>
            <a:ext cx="4894633" cy="3062307"/>
          </a:xfrm>
          <a:prstGeom prst="rect">
            <a:avLst/>
          </a:prstGeom>
          <a:noFill/>
          <a:ln>
            <a:noFill/>
          </a:ln>
        </p:spPr>
      </p:pic>
      <p:sp>
        <p:nvSpPr>
          <p:cNvPr id="921" name="Google Shape;921;p92"/>
          <p:cNvSpPr txBox="1"/>
          <p:nvPr>
            <p:ph idx="4294967295" type="title"/>
          </p:nvPr>
        </p:nvSpPr>
        <p:spPr>
          <a:xfrm>
            <a:off x="7036560" y="4709825"/>
            <a:ext cx="2505000" cy="405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i="1" lang="en" sz="1500">
                <a:latin typeface="Nunito"/>
                <a:ea typeface="Nunito"/>
                <a:cs typeface="Nunito"/>
                <a:sym typeface="Nunito"/>
              </a:rPr>
              <a:t>Candyman</a:t>
            </a:r>
            <a:r>
              <a:rPr b="1" lang="en" sz="1500">
                <a:latin typeface="Nunito"/>
                <a:ea typeface="Nunito"/>
                <a:cs typeface="Nunito"/>
                <a:sym typeface="Nunito"/>
              </a:rPr>
              <a:t> (1992)</a:t>
            </a:r>
            <a:endParaRPr b="1" sz="1500">
              <a:latin typeface="Nunito"/>
              <a:ea typeface="Nunito"/>
              <a:cs typeface="Nunito"/>
              <a:sym typeface="Nuni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5" name="Shape 925"/>
        <p:cNvGrpSpPr/>
        <p:nvPr/>
      </p:nvGrpSpPr>
      <p:grpSpPr>
        <a:xfrm>
          <a:off x="0" y="0"/>
          <a:ext cx="0" cy="0"/>
          <a:chOff x="0" y="0"/>
          <a:chExt cx="0" cy="0"/>
        </a:xfrm>
      </p:grpSpPr>
      <p:sp>
        <p:nvSpPr>
          <p:cNvPr id="926" name="Google Shape;926;p93"/>
          <p:cNvSpPr txBox="1"/>
          <p:nvPr>
            <p:ph idx="3" type="title"/>
          </p:nvPr>
        </p:nvSpPr>
        <p:spPr>
          <a:xfrm>
            <a:off x="488636" y="1165668"/>
            <a:ext cx="8278500" cy="14442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sz="2800">
                <a:latin typeface="Nunito"/>
                <a:ea typeface="Nunito"/>
                <a:cs typeface="Nunito"/>
                <a:sym typeface="Nunito"/>
              </a:rPr>
              <a:t>In 1986, between seven and thirty complaints were reported to the Chicago Housing Authority: one woman, watching tv with a friend, reported that they were startled when a teenager burst out of her bathroom and ran out her front door; when the women went to investigate, a second, “heftier” teen was found stuck in the pipe chase.</a:t>
            </a:r>
            <a:endParaRPr sz="2200">
              <a:latin typeface="Nunito"/>
              <a:ea typeface="Nunito"/>
              <a:cs typeface="Nunito"/>
              <a:sym typeface="Nuni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0" name="Shape 930"/>
        <p:cNvGrpSpPr/>
        <p:nvPr/>
      </p:nvGrpSpPr>
      <p:grpSpPr>
        <a:xfrm>
          <a:off x="0" y="0"/>
          <a:ext cx="0" cy="0"/>
          <a:chOff x="0" y="0"/>
          <a:chExt cx="0" cy="0"/>
        </a:xfrm>
      </p:grpSpPr>
      <p:pic>
        <p:nvPicPr>
          <p:cNvPr id="931" name="Google Shape;931;p94" title="Screenshot 2026-05-21 at 7.59.26 PM.png"/>
          <p:cNvPicPr preferRelativeResize="0"/>
          <p:nvPr/>
        </p:nvPicPr>
        <p:blipFill>
          <a:blip r:embed="rId3">
            <a:alphaModFix/>
          </a:blip>
          <a:stretch>
            <a:fillRect/>
          </a:stretch>
        </p:blipFill>
        <p:spPr>
          <a:xfrm>
            <a:off x="152400" y="152400"/>
            <a:ext cx="5700702" cy="4838700"/>
          </a:xfrm>
          <a:prstGeom prst="rect">
            <a:avLst/>
          </a:prstGeom>
          <a:noFill/>
          <a:ln>
            <a:noFill/>
          </a:ln>
        </p:spPr>
      </p:pic>
      <p:pic>
        <p:nvPicPr>
          <p:cNvPr id="932" name="Google Shape;932;p94" title="Screenshot 2026-05-21 at 8.00.32 PM.png"/>
          <p:cNvPicPr preferRelativeResize="0"/>
          <p:nvPr/>
        </p:nvPicPr>
        <p:blipFill>
          <a:blip r:embed="rId4">
            <a:alphaModFix/>
          </a:blip>
          <a:stretch>
            <a:fillRect/>
          </a:stretch>
        </p:blipFill>
        <p:spPr>
          <a:xfrm>
            <a:off x="6005500" y="241839"/>
            <a:ext cx="2986099" cy="46543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6" name="Shape 936"/>
        <p:cNvGrpSpPr/>
        <p:nvPr/>
      </p:nvGrpSpPr>
      <p:grpSpPr>
        <a:xfrm>
          <a:off x="0" y="0"/>
          <a:ext cx="0" cy="0"/>
          <a:chOff x="0" y="0"/>
          <a:chExt cx="0" cy="0"/>
        </a:xfrm>
      </p:grpSpPr>
      <p:sp>
        <p:nvSpPr>
          <p:cNvPr id="937" name="Google Shape;937;p95"/>
          <p:cNvSpPr txBox="1"/>
          <p:nvPr>
            <p:ph idx="3" type="title"/>
          </p:nvPr>
        </p:nvSpPr>
        <p:spPr>
          <a:xfrm>
            <a:off x="488636" y="1948162"/>
            <a:ext cx="8278500" cy="1444200"/>
          </a:xfrm>
          <a:prstGeom prst="rect">
            <a:avLst/>
          </a:prstGeom>
        </p:spPr>
        <p:txBody>
          <a:bodyPr anchorCtr="0" anchor="t" bIns="91425" lIns="0" spcFirstLastPara="1" rIns="91425" wrap="square" tIns="91425">
            <a:noAutofit/>
          </a:bodyPr>
          <a:lstStyle/>
          <a:p>
            <a:pPr indent="0" lvl="0" marL="0" rtl="0" algn="ctr">
              <a:spcBef>
                <a:spcPts val="0"/>
              </a:spcBef>
              <a:spcAft>
                <a:spcPts val="0"/>
              </a:spcAft>
              <a:buNone/>
            </a:pPr>
            <a:r>
              <a:rPr b="1" lang="en" sz="4000">
                <a:latin typeface="Nunito"/>
                <a:ea typeface="Nunito"/>
                <a:cs typeface="Nunito"/>
                <a:sym typeface="Nunito"/>
              </a:rPr>
              <a:t>“Do you mean the ‘good’ Iles or the ‘bad’ Iles?”</a:t>
            </a:r>
            <a:endParaRPr b="1" sz="4000">
              <a:latin typeface="Nunito"/>
              <a:ea typeface="Nunito"/>
              <a:cs typeface="Nunito"/>
              <a:sym typeface="Nuni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1" name="Shape 941"/>
        <p:cNvGrpSpPr/>
        <p:nvPr/>
      </p:nvGrpSpPr>
      <p:grpSpPr>
        <a:xfrm>
          <a:off x="0" y="0"/>
          <a:ext cx="0" cy="0"/>
          <a:chOff x="0" y="0"/>
          <a:chExt cx="0" cy="0"/>
        </a:xfrm>
      </p:grpSpPr>
      <p:pic>
        <p:nvPicPr>
          <p:cNvPr id="942" name="Google Shape;942;p96" title="Screenshot 2026-05-23 at 8.38.24 PM.png"/>
          <p:cNvPicPr preferRelativeResize="0"/>
          <p:nvPr/>
        </p:nvPicPr>
        <p:blipFill>
          <a:blip r:embed="rId3">
            <a:alphaModFix/>
          </a:blip>
          <a:stretch>
            <a:fillRect/>
          </a:stretch>
        </p:blipFill>
        <p:spPr>
          <a:xfrm>
            <a:off x="2757875" y="152400"/>
            <a:ext cx="3534355" cy="4838700"/>
          </a:xfrm>
          <a:prstGeom prst="rect">
            <a:avLst/>
          </a:prstGeom>
          <a:noFill/>
          <a:ln>
            <a:noFill/>
          </a:ln>
        </p:spPr>
      </p:pic>
      <p:sp>
        <p:nvSpPr>
          <p:cNvPr id="943" name="Google Shape;943;p96"/>
          <p:cNvSpPr txBox="1"/>
          <p:nvPr>
            <p:ph idx="4294967295" type="title"/>
          </p:nvPr>
        </p:nvSpPr>
        <p:spPr>
          <a:xfrm>
            <a:off x="4547568" y="4586100"/>
            <a:ext cx="4124100" cy="405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500">
                <a:latin typeface="Nunito"/>
                <a:ea typeface="Nunito"/>
                <a:cs typeface="Nunito"/>
                <a:sym typeface="Nunito"/>
              </a:rPr>
              <a:t>Disney’s </a:t>
            </a:r>
            <a:r>
              <a:rPr b="1" i="1" lang="en" sz="1500">
                <a:latin typeface="Nunito"/>
                <a:ea typeface="Nunito"/>
                <a:cs typeface="Nunito"/>
                <a:sym typeface="Nunito"/>
              </a:rPr>
              <a:t>Alice in Wonderland</a:t>
            </a:r>
            <a:r>
              <a:rPr b="1" lang="en" sz="1500">
                <a:latin typeface="Nunito"/>
                <a:ea typeface="Nunito"/>
                <a:cs typeface="Nunito"/>
                <a:sym typeface="Nunito"/>
              </a:rPr>
              <a:t> (1951)</a:t>
            </a:r>
            <a:endParaRPr b="1" sz="1500">
              <a:latin typeface="Nunito"/>
              <a:ea typeface="Nunito"/>
              <a:cs typeface="Nunito"/>
              <a:sym typeface="Nunit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ark mode gradients">
  <a:themeElements>
    <a:clrScheme name="Simple Light">
      <a:dk1>
        <a:srgbClr val="FFFFFF"/>
      </a:dk1>
      <a:lt1>
        <a:srgbClr val="000000"/>
      </a:lt1>
      <a:dk2>
        <a:srgbClr val="FF6234"/>
      </a:dk2>
      <a:lt2>
        <a:srgbClr val="AB4FF6"/>
      </a:lt2>
      <a:accent1>
        <a:srgbClr val="202124"/>
      </a:accent1>
      <a:accent2>
        <a:srgbClr val="F7F2F1"/>
      </a:accent2>
      <a:accent3>
        <a:srgbClr val="BABCC2"/>
      </a:accent3>
      <a:accent4>
        <a:srgbClr val="FCE5CD"/>
      </a:accent4>
      <a:accent5>
        <a:srgbClr val="FF5F79"/>
      </a:accent5>
      <a:accent6>
        <a:srgbClr val="D20972"/>
      </a:accent6>
      <a:hlink>
        <a:srgbClr val="3C78D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434343"/>
      </a:lt1>
      <a:dk2>
        <a:srgbClr val="B7B7B7"/>
      </a:dk2>
      <a:lt2>
        <a:srgbClr val="E7E7E7"/>
      </a:lt2>
      <a:accent1>
        <a:srgbClr val="007E6C"/>
      </a:accent1>
      <a:accent2>
        <a:srgbClr val="00E58E"/>
      </a:accent2>
      <a:accent3>
        <a:srgbClr val="CF94B4"/>
      </a:accent3>
      <a:accent4>
        <a:srgbClr val="F6B5D3"/>
      </a:accent4>
      <a:accent5>
        <a:srgbClr val="FFF269"/>
      </a:accent5>
      <a:accent6>
        <a:srgbClr val="F8ED89"/>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